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sldIdLst>
    <p:sldId id="256" r:id="rId2"/>
    <p:sldId id="292" r:id="rId3"/>
    <p:sldId id="293" r:id="rId4"/>
    <p:sldId id="294" r:id="rId5"/>
    <p:sldId id="295" r:id="rId6"/>
    <p:sldId id="257" r:id="rId7"/>
    <p:sldId id="286" r:id="rId8"/>
    <p:sldId id="296" r:id="rId9"/>
    <p:sldId id="297" r:id="rId10"/>
    <p:sldId id="298" r:id="rId11"/>
    <p:sldId id="290" r:id="rId12"/>
    <p:sldId id="289" r:id="rId13"/>
  </p:sldIdLst>
  <p:sldSz cx="12192000" cy="6858000"/>
  <p:notesSz cx="6858000" cy="9144000"/>
  <p:custDataLst>
    <p:tags r:id="rId1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A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-72" y="-5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8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5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427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54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12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29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7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1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3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7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0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7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9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1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F23D30-BBB2-4A45-9DF2-B1CC74634D23}" type="datetimeFigureOut">
              <a:rPr lang="en-US" smtClean="0"/>
              <a:pPr/>
              <a:t>6/4/2014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4ABEC-055E-4ACA-B218-5B190B3AFC5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685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4 Rectángulo"/>
          <p:cNvSpPr>
            <a:spLocks noChangeArrowheads="1"/>
          </p:cNvSpPr>
          <p:nvPr/>
        </p:nvSpPr>
        <p:spPr bwMode="auto">
          <a:xfrm>
            <a:off x="0" y="187644"/>
            <a:ext cx="6294120" cy="938719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n-US" altLang="es-PE" sz="5500" b="1" dirty="0" smtClean="0">
                <a:solidFill>
                  <a:schemeClr val="tx1">
                    <a:lumMod val="95000"/>
                  </a:schemeClr>
                </a:solidFill>
                <a:latin typeface="Century Gothic" pitchFamily="34" charset="0"/>
              </a:rPr>
              <a:t>Basic 06</a:t>
            </a:r>
            <a:endParaRPr lang="en-US" altLang="es-PE" dirty="0">
              <a:solidFill>
                <a:schemeClr val="tx1">
                  <a:lumMod val="95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7" name="6 Rectángulo redondeado"/>
          <p:cNvSpPr/>
          <p:nvPr/>
        </p:nvSpPr>
        <p:spPr>
          <a:xfrm rot="16200000">
            <a:off x="9380979" y="3899735"/>
            <a:ext cx="4164414" cy="975042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30000"/>
              </a:lnSpc>
            </a:pPr>
            <a:r>
              <a:rPr lang="es-PE" sz="4800" b="1" dirty="0" smtClean="0">
                <a:solidFill>
                  <a:srgbClr val="0070C0"/>
                </a:solidFill>
                <a:latin typeface="Cambria" pitchFamily="18" charset="0"/>
                <a:cs typeface="Arial" charset="0"/>
              </a:rPr>
              <a:t>San Francisco</a:t>
            </a:r>
            <a:endParaRPr lang="es-PE" sz="4800" b="1" dirty="0" smtClean="0">
              <a:solidFill>
                <a:srgbClr val="0070C0"/>
              </a:solidFill>
              <a:latin typeface="Cambria" pitchFamily="18" charset="0"/>
              <a:cs typeface="Arial" charset="0"/>
            </a:endParaRPr>
          </a:p>
        </p:txBody>
      </p:sp>
      <p:pic>
        <p:nvPicPr>
          <p:cNvPr id="10" name="Content Placeholder 3" descr="world-map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3083471"/>
            <a:ext cx="3604035" cy="3614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san-francisco-sky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8594"/>
            <a:ext cx="9448800" cy="2925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835" y="3126570"/>
            <a:ext cx="68199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2875783"/>
            <a:ext cx="7239000" cy="227678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93323"/>
            <a:ext cx="4813767" cy="367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ight Arrow 12"/>
          <p:cNvSpPr/>
          <p:nvPr/>
        </p:nvSpPr>
        <p:spPr>
          <a:xfrm>
            <a:off x="4914900" y="1388062"/>
            <a:ext cx="495300" cy="54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data:image/jpeg;base64,/9j/4AAQSkZJRgABAQAAAQABAAD/2wCEAAkGBxITEhUSEhQUFRUXGBoXGBUYFxgWGxcZHBYXGBcaHRoYHyggHBomGxgWITEhJikrLi4uHB82ODMsNygtLisBCgoKDg0OGxAQGiwkICU0NCwsLywsLCwsLDQsLCwsLCwsLCwsLCwsLCwsLCwsLywsLCwsLCw0LCwsLCwsLCwsLP/AABEIAPEA0gMBIgACEQEDEQH/xAAcAAEAAgMBAQEAAAAAAAAAAAAABAUDBgcCAQj/xABGEAACAQMCBAMFBAYIBAYDAAABAhEAAyESMQQiQVEFYXEGEzKBkQdCobEzUrPB4fAjYnJzkrLR8RRDgsI0NVNjdJMVJCX/xAAZAQEAAwEBAAAAAAAAAAAAAAAAAQIDBAX/xAAmEQEBAAIDAAEDBAMBAAAAAAAAAQIRAyExEkFRYQQiMpFxgfAT/9oADAMBAAIRAxEAPwDuNKUoFKUoFKUoFKUoFKUoFKUoFKV5LCg9Ur5NJoPtKUoFKUoFKUoFKUoFKUoFKUoFKUoFKUoFKUoFKUoFKUoFeXcASa9VoX2le0xsL7m22liNTtMFU2gdiTie0xUZXU2tjjcrp69q/tFtcKwVF97khjOlR6Hc/IEdJmtA9pftT4hyNCpaUMCDzPJHQkRia0njOJucQ0LJG0n6V947wq4AgYAk7Tsc6frJH+LyrH5/SuicX1kXo+0Pj8FrhPZ10tv0yuojyM1b+G/aZxy594lwdnUn1HKRHp+Vc9SyUMiY2Knaex7fPFZzZI5k/Hp5N+403+U/H7x3b2W+0yzfYW+IHuXMANqlCdhmBp+ePOt/Br8q27krq+v9Vp3jtOCOs96619lPtjrjg7zEt/yyckYn3c9RAJU9pHQCr45fSs+Tjk7jqNKUrRgUpSgUpSgUpSgUpSgUpSgUpSgUpSgVF8Q4r3a6onIEbbkAZ7VKrDxlnWjIeoI9POou9dJmt9vPBcSLizt0I7GpFUfhd0qw1Y1crDswx+cj5iryq4ZfKL8mPxy6fDX5w+0/xE3OIYA5uXX84VCbaD/Cob1Jr9G3nCqWOABJPkK/LPidw3+NtBczB+Rl8/WPnVeS+L8M9/psPgPAW7VoFiqE9WIBP76vL3hQvWTpKtGVZSDkDbE7gx9Kz+G8X7u7a4WxY99efdiSFEDJYqpIG0mIEqKveBdQ7K9r3N1WAZcRtggjDKRsfyrhst/c9OZSfsc44/womXUHbIgR85OQdv8Aaq23bjIA7FCcETnSxyPQ7HviuscT4co1gnSDJDCOWcn5TJ+laJ4twVtSTaurdHUAiRsNh0O01px5fSqcmMvcUjcOFcEZVx/uPIkdO4NLaPZurctmGRgQw9ZHy1CfmKlomWtT0Fy38wJH10n5mpF4ArtuPzEj8VrVz137wTjxf4e1eH/MRWjsSMj5GRU6tZ+zkn/8fZn+v+1etmrpl3HDlNXRSlKlBSlKBSlKBSlKBSlKBSlKBSlKBSlYOL4pLa6nMD+dh1NBQcXcVbt1TMFgwI2UlQT575+dbDw93UobuJrQ+P41kvB3H9HeYx3U7rPqMeWKsffOFAYk2hJgT8WD8xE47965MeWS13Z8FyxiT9pXHtZ8N4llMMVFsEdPeMEJ+jGuJeynCh+Iu3jsgW2vqQSfoFX611/7V7M+FXoPw6G+Qda5J7DXP6O4e94fsl/1q3Pbqq/pZNz/AC6LwgUAco9YrHdbVdGSBiSSSTBwM9N6y2Ly6AT128/4V78PS4PeEIjSOXUYls7mGgbbLgTg1wzzT07J6+eJ8H79DbJ3IJYb7VD8X9nbY4NbVkJ/RZXVqZ9yzc7MTmT5fKtg4W2dORHlvGMicSAZgwKyvaAB86vjcpGVmNscZ8Q5GR//AE2IPpII/Bj9Ky37mcbZ/MR+RPzrP7TcMFuXF2EkD/t/OKr7PwfiD5bEfRh9K6MLubYcmOsrHc/s6uhuAs+WtT6h2rZq0r7LLv8A+s6H7tz6So/eDW611YXeMefyTWVKUpVlClKUClKUClKUClKUClKUClKUGDjeJFu2znIUEx6VovGNcvvrZtEwABnSPKe9b3xdkOjKfvKR9RWj+I2LjWBdtGHABjEfOACR5Vy/qbevs6/0sm/y+8TwhuWzZc/0lsqVeIkTKNHyg+h7isXsrxtziLDJcUKUcow8x67Zn6Vn4XjxdtpeIIC/HGSokKwwJjVpMjoJq1s2EthyogFmbOJB5jvnefx71hJ9XVllqavr57Y2De8K4lRueHcx5hCY+orifsj+iYdrzz/9dqPwmv0Lw3DA2dDDDKdQ8mmR+MV+eeK//n8W9m9It3FR9UfC6goW8wTrB7Y7V08suWLl4Mpjn/tvSKwFspB/WkSfIDMT61d8OwgAtfDHYNaVgT5e7IMVT+C3lKgiGkYgyD9K2fh17hflXHhfw9HPxH4XigW0wwPfS2k/MjB7g/jvUjiXxWS69VXjfiaWrbO7BVUEk+QFVyVjQ/ay3quOP1jpnpJUR89qqvD7OqyQd9Mn5r/Ga1DjPHb17iGuqzKbj4QGBuAgI7jGa3rg2AuMBtCqPQBv3R+FdUwuGOq5/wD0nJdx0X7KbhPvh5I31Df6V0Kua/ZQ8O6/+0mf7Jj94rpVdHF/Fxc386UpStGRSlKBSlKBSlKBSlKBSlKBSlKBWq8JyPctH7rETjAPMu/kRWw+Jccli2124dKKJJgnqBsMnJFc7ve0KtfuXVRyrZ08pIVbSHUQDgac5zEbzWHPLZNN+CyW7bMfDkXaQsGRJgmQcxuN6w8dxyqsuYWebEkgbgAZJIECqnh/am2x0kODjcACDEEEkTM479BVJ7T+Ie8W2bQ1W4LHSWEksvbEBZBnYtG+Kwxxu9adGV63az+P/abxEheGsC0DEPeKljJIEIDjbz+Vcm9p/ErvFkNcLs41AE5jUxYjGBJJMedbjcsppbMkZaVYZwCDPzYg5z2qu8W8LIUXLQJtys4+HbPcrmJjEdq6O99sOpOol+EJctAe7JWP52rarPinEYMqZ7g/uNUfBiRirjgXMbVw54vQxy6SLviN/aRPeK0j7SOOb3QsyWLEFj5A/wCsVvDnMmtP43w48RxHvo1W7QPLjmbETO6jc/wNOHG/OWnLnPhY0bgeAIurGZYKvkSYP0E1t/AvJZ+hYgegKhfwH51LvWE92twseQadZAIOypBYgxMzJkYnrULhrelPpAPoCPzNdWd25+Oab/8AZk8X991dY8tQI/KupiuKezPH+4vqegubdw0qfwJ+ldnsXQyhgZBEitOG9ac/6ifu2yUpStnOUpSgUpSgUpSgUpSgUpSgUpSgo/bZwOA4o4/QvuwUExABJwATAmuU8KFYjR70xp0oobEm2Tvs2m2BykwCJ7V1H29cDgrgM82lcb/EDjzxNcv4WxdLSF1jAAdmYwV1++WZxMGD96O2M8vWvH4nKusEkSJDYChWGnUGbBKguDBJmZwMz4ZxbswQupR2K250GRv1hfKIgV6t6irtzSycxKg6gzKV5oIOlmYxjr2FZfEeDZ+HuMrBSjAAsdOs+8aVHTUAoOAARA86he1rdriGOkKwUAgBRLQBzM8nGrm26Tt1qenFAtNoKSxVQzDDAnSWEByBIETECD2rWf8AiGeSCy3P0aKIAVWK2QuBqMhrmxnHnVjbtktcZ1aICIoJACwpBPmAQBnpmKgizPDgQ4YLMAaDyscSwnMGZHfScnrn4S8VUFi+RqUaQdQBg6WUlehmSIivPBCGc4OhGtqIwAdRAIGSdUaSZgjGRUy47rdJeWIAA+IqpMAg5iJY7Qds1S8cvrWcuU6jGzMxCsGWTp6ZMwWBBwslRmDzeVfbeE02tSkN2iBGWiJyYIAI+GYM0t2lFpiAgME6jpB5DpVdLSBnUSBnKb4rI3GI2n4QHClUcheUAmYAEcyGcEGTECQJmMx8VyyuTA/C+8Qr+iuPPNgrcVVPM4mCYVobGesmtfa1pBBxpORsVIOQckTvsetbHxNpTbKgGAWwwBIU7czCFmW26DaSapb3O2qcMZ+uqfT0qua/FfUTjLhUE+QP0x+ZrbfZT7RTa5OIBdCfjESCcgxtnr39ZnU+OsnQD3wfKR/GflVNwitqgLqYbL+sN9P41XG68X5MZeq/TPhfilniE95ZuK69wdj2I3B8jUyuKeEhrS2+J4W4QwEatta5Oh16kZkHuCOprq3s94uOJsrciG+8PPy8q6MOT5dOPk4vj3PFrSlK0ZFKUoFKUoFKUoFKUoFKUNBpX2m8WVt2UiQ1zU3osSIIgzqOD69K0PhC3vDbBZEUQQDIlrZVF54Bg20wCRgE752H7QeJB4oqxwq21AlhuZaNJnOpdoPLvVJw1gSHTVk6gYJWGSGAJGmOm+CG85yyvbfCdJpdlX3ZCe7GhtEA7SWJE74UecbCCarfaO3dNlVQ6zJJAODsoIAPwwsb9ttqsp1gsnKYzkEMdJ0srCVIj7uemRVnY4Vb1pUfSSBIIyRJbnVhuDvv171FHK+Fc6gWllUkhjAGo9MDYic+vlV//wAUAXYEKYmVDQRpUgD0KgztUrxjwEcPHIQsgGBtsD0gCIgxggfKl93cRWCEsjKYzBIHQZ6DOnyGCKkbDav6rlxbbW2ZlaLpcAaeeZ6aokxgyw7ms/C8Rq0ME5ZgpqEFmQOFkydZYjBn4fpTcBe03FLgjExsZDahJgADSwlZJJJEDrJTiVVQCysguEYbQWyVAgkyVQnGAAI5sxC2lhYsM0zKyJDC4srIO0dyDiMSBWHiriolkI0aydf3oU27mttP3jEDT8IhRGSD9scdq0aU1f0Qt+8QELrtq+qGPwv6TEn0qL7g3AoZWJKSjRphhpyvfpMRA89wNbZ4VpUTOkjDAToGoeQBHQE4G1SblkErA5cLiMAQcxtmYk9us1Ls8OqszlgWWVLFeZrhhVGkvIEjGwx6xd+AeGcrMwBDAgQNPIcnBOxJPn8oqLNxOOXxu2teKcKNJB6hSfkIJ+kfQ1C4jwnUi3beLix5cw2OI3hga2nxnw9gpUiWXY40uuceRgwf41UeAtz6DnIMdWUkmdtwZ/xNWHldG9zay9nLWpYED3gZgD0ZT/SIezTzA/1n7VceBcV/w90zhCebynKv9ZB9PIVA8NtlXYJIz723PdW0OPmNJ/xVc8bY1jUAOsT0BzE7RM/Ud6tj94yy+18rcwa+1S+zXG6rfu2Mug37r90+sQD/ABq6rrxu5tx5TV0UpSpQUpSgUpSgUpSgV8Nfax8RdCKznZQWPoBJoOT+PXhc43iCYnUVAkDWgREIEQxOu3OO2+MQnsmA7DlChtypgnUWy4BEAcpBgxHWIoLO5ujUW/SaV1gmWL3BMgE8wONUaYkSKlglCqqwBYMVlRrjUPig8pUQDJJjUSScHGuiJb2uVYMgMCZg8p+6eWGXlOwUABc1LJCWbL7EFlO+RrfGwnfY9zVfZcMQ9ssCCRI6z/ZJLidiIGYBnJuUhrDWyI0iQZB3h164wwpUJvu1uoFIwRtHz89q1DxP2bu23U2jNsPqEfc1QDqUZC/FldtW3Wtg8IaBHQny3kDfaIq9U9wQfPP8iKTuI8rmlhdWrVzKoUBiWYqFDYLDI1ENjvGIIqdet6UVufkdplc/CVwIMcukHoSTEbVsHiPstZuMXQBG5gYHKZ6xggzBkEZAmaq+O8IZVQXUu6OXUUbUD3A6rIUR5ECN6LblQrVoyVYe7Nu4dBPwhXMyATDASN+43IxkSyqlsMQY0suNIGrSZJkKBiNzvOKI7e9JDAIEhgoAnmJBgMQCMgGJkgbZq98N8Iu3YD8qSTzltTDcRtH3hmAMfEKFRPC/CveObakaFYPcEgFJUDTpWYY6FjmMAkwMA7nw1pZAAERHfHaJrFwvBpYtraSSoJbmOZJJJnA7VK4YDfHbzj9+1TIpbtg43gg6RERkbYM9PrEVpfG8C1tg/wCqwIIxkmfo2dtj610QqOxPpVN4paIzp1CMrv1222Of47jPPHfbTi5LOlVwCIwQzsxU/ORP036Va8OpKFYBKkjOdtxVXwFrQ5tzIlVG2zISk53DAD/qk1doch9lYQZ6ScH8ge2O1VxTnWPg00XBGCSQp888pPnv6z3rZrF0MJHp6EYI+tUbcPMj6R0IyPoas/Dr+rfcgT0k7T/Pat8OmOffadSlK0ZlKUoFKUoFKUoFUntnxZtcFfYfEU0L/auH3a7kdWFXdat7e8TFpbREpc1a8ThQGjJABxM/1T5kRfE4+uX8PaXUwAtqQGBBVgIDiN2ExoGG/V9atrvOgAkMCDAGsIciBiPukYMckzvUqz4aknEQ5giInRBWNwWGncM2OmKy8Z4ZIXLRpJ++HXaDB5T8CyNJ26dcm+0V+KJBXmOrmJBAHxYBJzPNuQDHSJrKt/S7RqIZEYSeoHuiD5/0YPzqbc4RIaX5SQSOYLJDHUT3IO8xK7DpW8eihiy7AR6ZYxHzFEJfAOZIzuSJiIzjbP8AtWxcLdhQMx5nVO3TfofpWr8E87iYPf8Amev8mr3hHI2JjzMflnekVq4tKD037g/PPfJz6VlLAdQDHofL5ZH0qMl5o3PeP5+VfAwPn5ZH51bSr2QSZ+h8j5/MfjUqwpAkg56wSPwrBYtmc/T/AG/jUl/WPmes/jRLAZJH0HT+fSpltBt5bD5d6jIsD+Ij8TWWcZn+f9vzoh7gdzULjzA2J9Bq+oAqYB/vEHf6eVfHOMn+fOosTK1vgbLC7eL4llKg9gF0H8x6ire3aWNMAA9N+8jOY/1+kbxAsHRhHUEGDJHMB+BPy6VLsHUo6xHSIwfT+Yqsi1u3u0pgrnlMzOQJMZO53HnFS+Bfnj1IHqBPz2rBrVTJYaiAIETiSPnk1V8b41BDoRAzJBMwNQXlGMTtPXerTpX1uApWPh7wdVZTIYAj0IrJWrMpSlApSlApSlANc99u+PLXjayAi77gEgMrYIMk4Bz8B746FWme2/gzswvJJUqEuATsGkMYzESDHlOJquXi2Hqg4W5nUDl1koVYZ93qOCsgbwBBPnOZ1vGiACgJ/VgDPN8WBPKZjM8uwql4G4wVF0soIBBHWBuOaJDKMAH4iMzVhYvDQGVupI5W0noRq0iDyiQTjyGBk10kqihmSdIEGG5gMnCb6QSCNIxiR0NVl5y4BaJMqcRkIpHc7Eb779YE33gcEEMYDHUBMAwM225wMriDBnYVN9ovDRZ4RLpw3vdTHIjWNIGNgOQegFNG2s+Hx97B/CY3HyzWzcEs7sR2ImD9euK1mzftqxacb7dPvAgjcTHlNXFjxe2o1ahBkbdcQMZ7dDSFjYbVo9wRG0x36j0rPECAc+Z9e5x0/kVT2/aG1gQMglZJBkA4jTJ2baTM4xNervtAFEhVKd9QTTBO8nyXHefKrbU1V2rbdeuIP0P1+lejt/rkflPSflWuWvHGaSqpAIjTzSO2xnOJWZg4BlRlXxW6WCgLzLqUkgatjErJUTtIM5xiKbPjV+nbPynPT6bV6QAz/t+fka1q/wCK3UeHJCn4T7svsCYJVhk58hy/PFxF+6xEaYboG5pmYBGQSrNg7dMxDafi2drir8RUDsSM429c14fjbYjmA2I/D67j8K1m1ecgajzavumZBUkBgSJOT5AyTAyMRuwNmAkgNpJQSQqkqQNJ7x1BPWajafitfFbjXrbrw+bgHvFx8QUgMBvurEepFa54P4reZeZ1VhiHAHSN8Bj5HYbnqb72VMcSu+bbAE4xhoiOkHHT1rX/ABLilXjeJhQSt3lAdVYGBqgHBkMDBmc7TmPymfZacOWuoVdmDDBQgALIAWIExEZB7R3r5c4YAlVWIYkIASViVkAGCsKDBMbZJwMfBYIbl0wSQAqFTIksHiRyxIz5dKyWbg0aSoBlWCXLhKweZWDBRI81iDvODQbN7IcWCjWpEqZAiOU9InoevmO9bFWj+FcSbfEISUgnQWWM68AcuAJCkHOO8zW7itcb0yynb7SlKsqUpSgUpSgUpSg1vxT2Ttu2u2QjdtKsImSBIlR5Ax5bzDt+ylxZAdIIgxKztuIOcAyCM/WtwpVfjFvlVJ4d7O2kcXWCvciNWhRjpnfHrGTip3jHh68RYuWXjS6lciYPQx5GDU2vjVOkbr8/cShtuyENqRipEnGiQCD58+dyMdKkeF8bpJVtQ1NqVVYBoiIAkrJIYgYInbAFZfaPh3Xi+ItmVZbz3B0Olm94pUgDscTuKx8FbYKsgzEHfTmIYADTBIIPQc2ADnFunWeIZADqhejhRpMEQWUjDDb4gYTB6VaXnXcLBInTBDiSoUta1hn0jRJkHBUdaieFshIJlZltJM6tUbNMpJDckkGcRkV7XSBkwjAqLijPxEEyg5QZnUJUZ7iAkcKiQG3WIDy5BB0qFdCJB+GRpAWMljWe9IXl1vaM4DlwcneJIEnSF3IjPSvKXMdAWIUtEc4kAahBaTCBidIiJmvlu2EJglC3xjl7EA4+FZ8gMY6SQkq5ZS4M7NiZQwSBiAVzscdthWUhQGLLp1/HqaRueYmTB857TmawcPaYMrHUjNIJ2Q9l0QVAb1kkEya82tCsyIBaBwUygyYRhJAALb6TkjM1Iznh+SFJDadJKnGCIk4nT067zWJnBbWDExqdAijUOpk5wYnPxehHtOMP3nGsbOQowDpyQD31dCN5ia9paHM4hep0MW3IaQGgbSMZn0moHvwNlXibRJHxGI254EDMcxhok984jz9pHg5V7fE2wOclbuBk6eQiQSDCkSNoFReHuBWtONJ0spEfCV1biBiITYQeU+QqParx9uOe1abVbtPAgEXE1gsVMadWdsgSAYPeZetI13ta8LaUIWhgI+JNR8vg26dJwek19Z0Bj3ZIyZCvCg5ZSGn9UDYZgdINDwC6LxFy1ZLQchfcsNJ0jSZgjBMdgZMjSb9b1u4dDq3NAKskFQcrJLZEodsbRUJS7rrEBgdJjm0ghpAUwBy5xtMxEZrfeBva7aPEalBI7EjIrRVZFhZbSYKktqBESdJcHI5uUH5AVtXsvcnh0kgxqEiMwx7Y2q+Cma3pSlaMylKUClKUClKUClKUClKUGkfaZati0tyAHnSGjtkA+Ux9a0BrbDAMNIwScnIUHv8ACCFIgkPv06D9pIcpaETb1MXAEkkAQB1217VoB92Mq7QIAhtLA8shlaFA+EwucDvFZZetsPE6wsgQGY7tupKYDAxIJB06jMcxiNqsELoSQoKmCYlhORIDRMGdiPuYgEmsscQxJiVPxagTpgjIKkTAcYAAMTpxmrO27MFZdIYGJhWJTvy5CsoypmJHpVVmb3eDpLKIg6AD30gqcmVjHcEZ6/eEYQdOzCNEsis3ZMRODvkSIBr40g6SNJKzElQIYYOSBzbQDkmY6+1TXzAjVBB5joOBOomZg/rAFtIoh9toYwoZf1W5z2gMvQkGDmQIiTn0FGoGWyAQTLAHSPiZjB1DSNMZJ8prGlwtuF0gwcBlBIIj4pjVB1Dp55rMSBCMSyDBWTKyf1wTKxGN9MmTBoPjtqVg425T2XlOcmADmCNUA57DAbgLrdRQybEoRABUEMCTyxJ3wOpwAMrXnGSWkCG08rbjoxgCOzCNQM4NOCKgnIYtIYhSNUGRKjOzbeWSZoMfvckZBJkyp0wVIB1baQBEjdYEnpqXFWmF25w5C+7YQQfiSBOpiMAAhyJ1bRsSK2nibYVgvOq9zzggkHQTPJgbemehoON4prd125YcieXBGkMST1HxnfEjvRKdY48BQb2loa5ocuEYOFuqVJOQ+kr/AImJH60/xEEIS4DKnOoIIIACsykRsRpPLGkgGO+oJeBue7RgSLvJCsfhCqF0ROQWUtIxqjrO7cH4Tx1xm91aKIYKNdhAMEAFfi6knEGaHjzc0p8JB1NKORqGkjXPKwAMAqfIdcg7t7IWyOFtn9bU4/sszMvygiq3wv2LRdJvt7wg6tIkJJid5JyBjA8sCNrUVpjjplllL0+0pSrqFKUoFKUoFKUoFKUoFKUoIvifB27tp0uLqUjIkg9xBGQZ2IyDXGbKKRJYgH4VEsdJbllYknG48zXXPaDxdeGtF2Go7KsxJicnooGSewrlEkuw0aCTqZWUQRM7gjK6lmenWJnPNpgkcBwbNgiBJE/dmQFI3IxIBOYx1rPwdgYMm2+xhihJBABLgw4hAA4mQNxAKxrPFvqVTg+ZZRdVi05UESQCIHwnqdVSvco6rI3EhuZXRgCVB5ptwNxO5AzVGiTwjkGCQSdWohiPSSdR0jALCMkQIMV74o6f6RWcNIQlgYY7cygKIjT8IG43zUPhbwVWNz4Xl9eqRg91IUkTEid+nSVbsuobnVkPKZGwx1BgjbCkDJ2oPVu47HbTKiFPMrEwIBEA4Ug75G8bZRxErqXUNOSs7gkMRGPTcLEHpFefegAIwYZI1cg0sJ041lgDK+Q0jvXxrTtqYvOYbUutWG33RBP1+6ZIMMQz3zOjcAwPckKQY2IYZ5Tk6dgwxWO6wB0OsqYGofEDDKpBMLBOADie29fck4hhMEhiJ6gwcDbpt12ziXQAEdiAJUjIdJORMEZWBo7CdRig98Mec2w5BA+6QCRlW5AOVogRJkwQFmpngvs3w/FO9y/LspA0q0IyESrEKAc5G8QIzFQeIVoGsiVOxMATIVk+III2U4kATmrj2WYJxJWNOtBA7gZWPIc4HlHlMz0vnTafD/C7FgabNpEH9UAE+p3O5qXFfaVswKUpQKUpQKUpQKUpQKUpQKUpQKUr4TQav9olkHhQ331uIU2wcg79NJauYcP4jBQssoU06TlpB0k47AhYMsNMwavfbLxq7dusGUm3bdlFsEgFfgZmx8XMNuhHciqAG20wOZiCwYlSZEAxAJ1AaSxPfBIg5ZXdb4zUTk49iAsMWwygkgkCQ0s8HXhcAghlyVkA5uAvMOZdWgyHVYtlObchgQvUFcEb5NRyw5UbmUQUbUEg5wSACH0gAzJ1OD5j1xjEXSfdl+QktLC4eRgZCLzkwJ3GQf1RVUrF/FEBKk+7xKsywAxMsCWiQGY8wxE4xNZbXFQND6QFgAiTA55yTB2YbyM7RVXZcFUAGtT8LwEYYAndoUyT/iyZzm4e/KuGcSD96RAIBhxeIIlWCmQRsROxGk9r6wVLnSOp0jQDgSdtJPnAwIxnxZlDAdVnTvmMELpbZCDAiSczuRHlLxDMW+FiYdZVkYwpgQQxJKmIgfdnFebZ1lgmsAgIDcGSq6pVifuMxAOJPc4ohJXiwAAwgPlCYUrAkjSSYO5EwO9eWcEjUocqWVSxBd0gNkQPukncGQsfEa93uJYXFOrUm7IoiMTIYtDaTpIBAGT+tUc3SAuti0jQLqtnLD3bMdgcnbuNhEBMXjUIm3AHKSoGjTnBgjcCQMAYgwYFOF8RHvEdQ2hbilXkEZMwYnoT1/Kaj8RxALkuWBB+8m66BqHRdRYE9N57THF0j3hLXF1OCLfvCSRLFVQmBoKkKIMalC56kup2r7aoOc/QVLqk8A4g3uGs3BPNbtTnsYfr5ZqwVGzuJD5nu3L+FbudLpUVNQGNRM9c48s/v7mvjXbn6vf90dfWgl0rzNKD1SlKBSlKBSlKBSlKBXw0pQcO43/zHiv7w/tBV036Nv7kf5xSlYV0MXiX6If9P7Y1iHxWf7K/51r5SiWPw/8AS3P7xP2j1O8I/SL/APHH53KUoiq29sf7Vv8AbXK9jp/PQV9pVVp42Xw7bif7y5/matc8B/8AGfI/5uJpSr/RnPqlJ+ib+x/2XKiv+gs/3Y/aWaUqKtj/AN/TpHsX/wCFH95e/bXKvaUrbHyML6UpSpQUpSg//9k="/>
          <p:cNvSpPr>
            <a:spLocks noChangeAspect="1" noChangeArrowheads="1"/>
          </p:cNvSpPr>
          <p:nvPr/>
        </p:nvSpPr>
        <p:spPr bwMode="auto">
          <a:xfrm>
            <a:off x="155575" y="-1096963"/>
            <a:ext cx="200025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042" y="531012"/>
            <a:ext cx="3777370" cy="1714100"/>
          </a:xfrm>
          <a:prstGeom prst="rect">
            <a:avLst/>
          </a:prstGeom>
        </p:spPr>
      </p:pic>
      <p:sp>
        <p:nvSpPr>
          <p:cNvPr id="17" name="Right Arrow 12"/>
          <p:cNvSpPr/>
          <p:nvPr/>
        </p:nvSpPr>
        <p:spPr>
          <a:xfrm rot="5400000">
            <a:off x="7561076" y="2356689"/>
            <a:ext cx="495300" cy="54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970" y="476049"/>
            <a:ext cx="3511118" cy="353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96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dudo.co.nz/image/cache/data/TshirtImages/closeups/white/lemon-squeezy_whiteCLOSE-600x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25" y="55245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5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themotivationsite.com/wp-content/uploads/2010/12/awesome-dog.jpg#awesome%20d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07" t="6745" r="9807" b="23554"/>
          <a:stretch/>
        </p:blipFill>
        <p:spPr bwMode="auto">
          <a:xfrm>
            <a:off x="2944812" y="1466850"/>
            <a:ext cx="5981701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themotivationsite.com/wp-content/uploads/2010/12/awesome-dog.jpg#awesome%20do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89" b="12366"/>
          <a:stretch/>
        </p:blipFill>
        <p:spPr bwMode="auto">
          <a:xfrm>
            <a:off x="2228850" y="438150"/>
            <a:ext cx="7413624" cy="71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298418" y="5617370"/>
            <a:ext cx="5788432" cy="762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>
            <a:normAutofit/>
          </a:bodyPr>
          <a:lstStyle/>
          <a:p>
            <a:pPr marL="274320" marR="0" lvl="0" indent="-27432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cs typeface="+mn-cs"/>
              </a:rPr>
              <a:t>You´re awesome!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mic Sans MS" pitchFamily="66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68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457200"/>
            <a:ext cx="11598969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69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609601"/>
            <a:ext cx="11079129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4" y="552451"/>
            <a:ext cx="11129716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6" y="457200"/>
            <a:ext cx="11590495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62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orld-map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0800" y="2965788"/>
            <a:ext cx="3604035" cy="3614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san-francisco-skylin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6201"/>
            <a:ext cx="9448800" cy="2925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5750"/>
            <a:ext cx="11277600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164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995364"/>
            <a:ext cx="10160000" cy="486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423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6 Rectángulo"/>
          <p:cNvSpPr>
            <a:spLocks noChangeArrowheads="1"/>
          </p:cNvSpPr>
          <p:nvPr/>
        </p:nvSpPr>
        <p:spPr bwMode="auto">
          <a:xfrm>
            <a:off x="285458" y="465435"/>
            <a:ext cx="10973092" cy="92333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en-US" sz="5400" dirty="0" smtClean="0"/>
              <a:t>Giving Advice: </a:t>
            </a:r>
            <a:r>
              <a:rPr lang="en-US" sz="5400" b="1" i="1" dirty="0" smtClean="0">
                <a:solidFill>
                  <a:srgbClr val="C00000"/>
                </a:solidFill>
              </a:rPr>
              <a:t>should / shouldn´t</a:t>
            </a:r>
            <a:endParaRPr lang="en-US" altLang="es-PE" sz="5400" b="1" dirty="0">
              <a:solidFill>
                <a:srgbClr val="C00000"/>
              </a:solidFill>
            </a:endParaRPr>
          </a:p>
        </p:txBody>
      </p:sp>
      <p:pic>
        <p:nvPicPr>
          <p:cNvPr id="1026" name="Picture 2" descr="http://images.askmen.com/money/how_to_300/389_how-to-give-advice_fla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064" y="1730374"/>
            <a:ext cx="5744679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6 Rectángulo"/>
          <p:cNvSpPr>
            <a:spLocks noChangeArrowheads="1"/>
          </p:cNvSpPr>
          <p:nvPr/>
        </p:nvSpPr>
        <p:spPr bwMode="auto">
          <a:xfrm>
            <a:off x="437858" y="5653216"/>
            <a:ext cx="10973092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/>
            <a:r>
              <a:rPr lang="en-US" sz="3600" b="1" i="1" dirty="0" smtClean="0"/>
              <a:t>Should= I think it´s a good idea for you to…</a:t>
            </a:r>
            <a:endParaRPr lang="en-US" altLang="es-PE" sz="3600" b="1" dirty="0"/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2875783"/>
            <a:ext cx="7239000" cy="227678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014175"/>
            <a:ext cx="3682206" cy="271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4946"/>
            <a:ext cx="3867150" cy="3867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ight Arrow 12"/>
          <p:cNvSpPr/>
          <p:nvPr/>
        </p:nvSpPr>
        <p:spPr>
          <a:xfrm>
            <a:off x="4667250" y="1947076"/>
            <a:ext cx="495300" cy="54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data:image/jpeg;base64,/9j/4AAQSkZJRgABAQAAAQABAAD/2wCEAAkGBxITEhUSEhQUFRUXGBoXGBUYFxgWGxcZHBYXGBcaHRoYHyggHBomGxgWITEhJikrLi4uHB82ODMsNygtLisBCgoKDg0OGxAQGiwkICU0NCwsLywsLCwsLDQsLCwsLCwsLCwsLCwsLCwsLCwsLywsLCwsLCw0LCwsLCwsLCwsLP/AABEIAPEA0gMBIgACEQEDEQH/xAAcAAEAAgMBAQEAAAAAAAAAAAAABAUDBgcCAQj/xABGEAACAQMCBAMFBAYIBAYDAAABAhEAAyESMQQiQVEFYXEGEzKBkQdCobEzUrPB4fAjYnJzkrLR8RRDgsI0NVNjdJMVJCX/xAAZAQEAAwEBAAAAAAAAAAAAAAAAAQIDBAX/xAAmEQEBAAIDAAEDBAMBAAAAAAAAAQIRAyExEkFRYQQiMpFxgfAT/9oADAMBAAIRAxEAPwDuNKUoFKUoFKUoFKUoFKUoFKUoFKV5LCg9Ur5NJoPtKUoFKUoFKUoFKUoFKUoFKUoFKUoFKUoFKUoFKUoFKUoFeXcASa9VoX2le0xsL7m22liNTtMFU2gdiTie0xUZXU2tjjcrp69q/tFtcKwVF97khjOlR6Hc/IEdJmtA9pftT4hyNCpaUMCDzPJHQkRia0njOJucQ0LJG0n6V947wq4AgYAk7Tsc6frJH+LyrH5/SuicX1kXo+0Pj8FrhPZ10tv0yuojyM1b+G/aZxy594lwdnUn1HKRHp+Vc9SyUMiY2Knaex7fPFZzZI5k/Hp5N+403+U/H7x3b2W+0yzfYW+IHuXMANqlCdhmBp+ePOt/Br8q27krq+v9Vp3jtOCOs96619lPtjrjg7zEt/yyckYn3c9RAJU9pHQCr45fSs+Tjk7jqNKUrRgUpSgUpSgUpSgUpSgUpSgUpSgUpSgVF8Q4r3a6onIEbbkAZ7VKrDxlnWjIeoI9POou9dJmt9vPBcSLizt0I7GpFUfhd0qw1Y1crDswx+cj5iryq4ZfKL8mPxy6fDX5w+0/xE3OIYA5uXX84VCbaD/Cob1Jr9G3nCqWOABJPkK/LPidw3+NtBczB+Rl8/WPnVeS+L8M9/psPgPAW7VoFiqE9WIBP76vL3hQvWTpKtGVZSDkDbE7gx9Kz+G8X7u7a4WxY99efdiSFEDJYqpIG0mIEqKveBdQ7K9r3N1WAZcRtggjDKRsfyrhst/c9OZSfsc44/womXUHbIgR85OQdv8Aaq23bjIA7FCcETnSxyPQ7HviuscT4co1gnSDJDCOWcn5TJ+laJ4twVtSTaurdHUAiRsNh0O01px5fSqcmMvcUjcOFcEZVx/uPIkdO4NLaPZurctmGRgQw9ZHy1CfmKlomWtT0Fy38wJH10n5mpF4ArtuPzEj8VrVz137wTjxf4e1eH/MRWjsSMj5GRU6tZ+zkn/8fZn+v+1etmrpl3HDlNXRSlKlBSlKBSlKBSlKBSlKBSlKBSlKBSlYOL4pLa6nMD+dh1NBQcXcVbt1TMFgwI2UlQT575+dbDw93UobuJrQ+P41kvB3H9HeYx3U7rPqMeWKsffOFAYk2hJgT8WD8xE47965MeWS13Z8FyxiT9pXHtZ8N4llMMVFsEdPeMEJ+jGuJeynCh+Iu3jsgW2vqQSfoFX611/7V7M+FXoPw6G+Qda5J7DXP6O4e94fsl/1q3Pbqq/pZNz/AC6LwgUAco9YrHdbVdGSBiSSSTBwM9N6y2Ly6AT128/4V78PS4PeEIjSOXUYls7mGgbbLgTg1wzzT07J6+eJ8H79DbJ3IJYb7VD8X9nbY4NbVkJ/RZXVqZ9yzc7MTmT5fKtg4W2dORHlvGMicSAZgwKyvaAB86vjcpGVmNscZ8Q5GR//AE2IPpII/Bj9Ky37mcbZ/MR+RPzrP7TcMFuXF2EkD/t/OKr7PwfiD5bEfRh9K6MLubYcmOsrHc/s6uhuAs+WtT6h2rZq0r7LLv8A+s6H7tz6So/eDW611YXeMefyTWVKUpVlClKUClKUClKUClKUClKUClKUGDjeJFu2znIUEx6VovGNcvvrZtEwABnSPKe9b3xdkOjKfvKR9RWj+I2LjWBdtGHABjEfOACR5Vy/qbevs6/0sm/y+8TwhuWzZc/0lsqVeIkTKNHyg+h7isXsrxtziLDJcUKUcow8x67Zn6Vn4XjxdtpeIIC/HGSokKwwJjVpMjoJq1s2EthyogFmbOJB5jvnefx71hJ9XVllqavr57Y2De8K4lRueHcx5hCY+orifsj+iYdrzz/9dqPwmv0Lw3DA2dDDDKdQ8mmR+MV+eeK//n8W9m9It3FR9UfC6goW8wTrB7Y7V08suWLl4Mpjn/tvSKwFspB/WkSfIDMT61d8OwgAtfDHYNaVgT5e7IMVT+C3lKgiGkYgyD9K2fh17hflXHhfw9HPxH4XigW0wwPfS2k/MjB7g/jvUjiXxWS69VXjfiaWrbO7BVUEk+QFVyVjQ/ay3quOP1jpnpJUR89qqvD7OqyQd9Mn5r/Ga1DjPHb17iGuqzKbj4QGBuAgI7jGa3rg2AuMBtCqPQBv3R+FdUwuGOq5/wD0nJdx0X7KbhPvh5I31Df6V0Kua/ZQ8O6/+0mf7Jj94rpVdHF/Fxc386UpStGRSlKBSlKBSlKBSlKBSlKBSlKBWq8JyPctH7rETjAPMu/kRWw+Jccli2124dKKJJgnqBsMnJFc7ve0KtfuXVRyrZ08pIVbSHUQDgac5zEbzWHPLZNN+CyW7bMfDkXaQsGRJgmQcxuN6w8dxyqsuYWebEkgbgAZJIECqnh/am2x0kODjcACDEEEkTM479BVJ7T+Ie8W2bQ1W4LHSWEksvbEBZBnYtG+Kwxxu9adGV63az+P/abxEheGsC0DEPeKljJIEIDjbz+Vcm9p/ErvFkNcLs41AE5jUxYjGBJJMedbjcsppbMkZaVYZwCDPzYg5z2qu8W8LIUXLQJtys4+HbPcrmJjEdq6O99sOpOol+EJctAe7JWP52rarPinEYMqZ7g/uNUfBiRirjgXMbVw54vQxy6SLviN/aRPeK0j7SOOb3QsyWLEFj5A/wCsVvDnMmtP43w48RxHvo1W7QPLjmbETO6jc/wNOHG/OWnLnPhY0bgeAIurGZYKvkSYP0E1t/AvJZ+hYgegKhfwH51LvWE92twseQadZAIOypBYgxMzJkYnrULhrelPpAPoCPzNdWd25+Oab/8AZk8X991dY8tQI/KupiuKezPH+4vqegubdw0qfwJ+ldnsXQyhgZBEitOG9ac/6ifu2yUpStnOUpSgUpSgUpSgUpSgUpSgUpSgo/bZwOA4o4/QvuwUExABJwATAmuU8KFYjR70xp0oobEm2Tvs2m2BykwCJ7V1H29cDgrgM82lcb/EDjzxNcv4WxdLSF1jAAdmYwV1++WZxMGD96O2M8vWvH4nKusEkSJDYChWGnUGbBKguDBJmZwMz4ZxbswQupR2K250GRv1hfKIgV6t6irtzSycxKg6gzKV5oIOlmYxjr2FZfEeDZ+HuMrBSjAAsdOs+8aVHTUAoOAARA86he1rdriGOkKwUAgBRLQBzM8nGrm26Tt1qenFAtNoKSxVQzDDAnSWEByBIETECD2rWf8AiGeSCy3P0aKIAVWK2QuBqMhrmxnHnVjbtktcZ1aICIoJACwpBPmAQBnpmKgizPDgQ4YLMAaDyscSwnMGZHfScnrn4S8VUFi+RqUaQdQBg6WUlehmSIivPBCGc4OhGtqIwAdRAIGSdUaSZgjGRUy47rdJeWIAA+IqpMAg5iJY7Qds1S8cvrWcuU6jGzMxCsGWTp6ZMwWBBwslRmDzeVfbeE02tSkN2iBGWiJyYIAI+GYM0t2lFpiAgME6jpB5DpVdLSBnUSBnKb4rI3GI2n4QHClUcheUAmYAEcyGcEGTECQJmMx8VyyuTA/C+8Qr+iuPPNgrcVVPM4mCYVobGesmtfa1pBBxpORsVIOQckTvsetbHxNpTbKgGAWwwBIU7czCFmW26DaSapb3O2qcMZ+uqfT0qua/FfUTjLhUE+QP0x+ZrbfZT7RTa5OIBdCfjESCcgxtnr39ZnU+OsnQD3wfKR/GflVNwitqgLqYbL+sN9P41XG68X5MZeq/TPhfilniE95ZuK69wdj2I3B8jUyuKeEhrS2+J4W4QwEatta5Oh16kZkHuCOprq3s94uOJsrciG+8PPy8q6MOT5dOPk4vj3PFrSlK0ZFKUoFKUoFKUoFKUoFKUNBpX2m8WVt2UiQ1zU3osSIIgzqOD69K0PhC3vDbBZEUQQDIlrZVF54Bg20wCRgE752H7QeJB4oqxwq21AlhuZaNJnOpdoPLvVJw1gSHTVk6gYJWGSGAJGmOm+CG85yyvbfCdJpdlX3ZCe7GhtEA7SWJE74UecbCCarfaO3dNlVQ6zJJAODsoIAPwwsb9ttqsp1gsnKYzkEMdJ0srCVIj7uemRVnY4Vb1pUfSSBIIyRJbnVhuDvv171FHK+Fc6gWllUkhjAGo9MDYic+vlV//wAUAXYEKYmVDQRpUgD0KgztUrxjwEcPHIQsgGBtsD0gCIgxggfKl93cRWCEsjKYzBIHQZ6DOnyGCKkbDav6rlxbbW2ZlaLpcAaeeZ6aokxgyw7ms/C8Rq0ME5ZgpqEFmQOFkydZYjBn4fpTcBe03FLgjExsZDahJgADSwlZJJJEDrJTiVVQCysguEYbQWyVAgkyVQnGAAI5sxC2lhYsM0zKyJDC4srIO0dyDiMSBWHiriolkI0aydf3oU27mttP3jEDT8IhRGSD9scdq0aU1f0Qt+8QELrtq+qGPwv6TEn0qL7g3AoZWJKSjRphhpyvfpMRA89wNbZ4VpUTOkjDAToGoeQBHQE4G1SblkErA5cLiMAQcxtmYk9us1Ls8OqszlgWWVLFeZrhhVGkvIEjGwx6xd+AeGcrMwBDAgQNPIcnBOxJPn8oqLNxOOXxu2teKcKNJB6hSfkIJ+kfQ1C4jwnUi3beLix5cw2OI3hga2nxnw9gpUiWXY40uuceRgwf41UeAtz6DnIMdWUkmdtwZ/xNWHldG9zay9nLWpYED3gZgD0ZT/SIezTzA/1n7VceBcV/w90zhCebynKv9ZB9PIVA8NtlXYJIz723PdW0OPmNJ/xVc8bY1jUAOsT0BzE7RM/Ud6tj94yy+18rcwa+1S+zXG6rfu2Mug37r90+sQD/ABq6rrxu5tx5TV0UpSpQUpSgUpSgUpSgV8Nfax8RdCKznZQWPoBJoOT+PXhc43iCYnUVAkDWgREIEQxOu3OO2+MQnsmA7DlChtypgnUWy4BEAcpBgxHWIoLO5ujUW/SaV1gmWL3BMgE8wONUaYkSKlglCqqwBYMVlRrjUPig8pUQDJJjUSScHGuiJb2uVYMgMCZg8p+6eWGXlOwUABc1LJCWbL7EFlO+RrfGwnfY9zVfZcMQ9ssCCRI6z/ZJLidiIGYBnJuUhrDWyI0iQZB3h164wwpUJvu1uoFIwRtHz89q1DxP2bu23U2jNsPqEfc1QDqUZC/FldtW3Wtg8IaBHQny3kDfaIq9U9wQfPP8iKTuI8rmlhdWrVzKoUBiWYqFDYLDI1ENjvGIIqdet6UVufkdplc/CVwIMcukHoSTEbVsHiPstZuMXQBG5gYHKZ6xggzBkEZAmaq+O8IZVQXUu6OXUUbUD3A6rIUR5ECN6LblQrVoyVYe7Nu4dBPwhXMyATDASN+43IxkSyqlsMQY0suNIGrSZJkKBiNzvOKI7e9JDAIEhgoAnmJBgMQCMgGJkgbZq98N8Iu3YD8qSTzltTDcRtH3hmAMfEKFRPC/CveObakaFYPcEgFJUDTpWYY6FjmMAkwMA7nw1pZAAERHfHaJrFwvBpYtraSSoJbmOZJJJnA7VK4YDfHbzj9+1TIpbtg43gg6RERkbYM9PrEVpfG8C1tg/wCqwIIxkmfo2dtj610QqOxPpVN4paIzp1CMrv1222Of47jPPHfbTi5LOlVwCIwQzsxU/ORP036Va8OpKFYBKkjOdtxVXwFrQ5tzIlVG2zISk53DAD/qk1doch9lYQZ6ScH8ge2O1VxTnWPg00XBGCSQp888pPnv6z3rZrF0MJHp6EYI+tUbcPMj6R0IyPoas/Dr+rfcgT0k7T/Pat8OmOffadSlK0ZlKUoFKUoFKUoFUntnxZtcFfYfEU0L/auH3a7kdWFXdat7e8TFpbREpc1a8ThQGjJABxM/1T5kRfE4+uX8PaXUwAtqQGBBVgIDiN2ExoGG/V9atrvOgAkMCDAGsIciBiPukYMckzvUqz4aknEQ5giInRBWNwWGncM2OmKy8Z4ZIXLRpJ++HXaDB5T8CyNJ26dcm+0V+KJBXmOrmJBAHxYBJzPNuQDHSJrKt/S7RqIZEYSeoHuiD5/0YPzqbc4RIaX5SQSOYLJDHUT3IO8xK7DpW8eihiy7AR6ZYxHzFEJfAOZIzuSJiIzjbP8AtWxcLdhQMx5nVO3TfofpWr8E87iYPf8Amev8mr3hHI2JjzMflnekVq4tKD037g/PPfJz6VlLAdQDHofL5ZH0qMl5o3PeP5+VfAwPn5ZH51bSr2QSZ+h8j5/MfjUqwpAkg56wSPwrBYtmc/T/AG/jUl/WPmes/jRLAZJH0HT+fSpltBt5bD5d6jIsD+Ij8TWWcZn+f9vzoh7gdzULjzA2J9Bq+oAqYB/vEHf6eVfHOMn+fOosTK1vgbLC7eL4llKg9gF0H8x6ire3aWNMAA9N+8jOY/1+kbxAsHRhHUEGDJHMB+BPy6VLsHUo6xHSIwfT+Yqsi1u3u0pgrnlMzOQJMZO53HnFS+Bfnj1IHqBPz2rBrVTJYaiAIETiSPnk1V8b41BDoRAzJBMwNQXlGMTtPXerTpX1uApWPh7wdVZTIYAj0IrJWrMpSlApSlApSlANc99u+PLXjayAi77gEgMrYIMk4Bz8B746FWme2/gzswvJJUqEuATsGkMYzESDHlOJquXi2Hqg4W5nUDl1koVYZ93qOCsgbwBBPnOZ1vGiACgJ/VgDPN8WBPKZjM8uwql4G4wVF0soIBBHWBuOaJDKMAH4iMzVhYvDQGVupI5W0noRq0iDyiQTjyGBk10kqihmSdIEGG5gMnCb6QSCNIxiR0NVl5y4BaJMqcRkIpHc7Eb779YE33gcEEMYDHUBMAwM225wMriDBnYVN9ovDRZ4RLpw3vdTHIjWNIGNgOQegFNG2s+Hx97B/CY3HyzWzcEs7sR2ImD9euK1mzftqxacb7dPvAgjcTHlNXFjxe2o1ahBkbdcQMZ7dDSFjYbVo9wRG0x36j0rPECAc+Z9e5x0/kVT2/aG1gQMglZJBkA4jTJ2baTM4xNervtAFEhVKd9QTTBO8nyXHefKrbU1V2rbdeuIP0P1+lejt/rkflPSflWuWvHGaSqpAIjTzSO2xnOJWZg4BlRlXxW6WCgLzLqUkgatjErJUTtIM5xiKbPjV+nbPynPT6bV6QAz/t+fka1q/wCK3UeHJCn4T7svsCYJVhk58hy/PFxF+6xEaYboG5pmYBGQSrNg7dMxDafi2drir8RUDsSM429c14fjbYjmA2I/D67j8K1m1ecgajzavumZBUkBgSJOT5AyTAyMRuwNmAkgNpJQSQqkqQNJ7x1BPWajafitfFbjXrbrw+bgHvFx8QUgMBvurEepFa54P4reZeZ1VhiHAHSN8Bj5HYbnqb72VMcSu+bbAE4xhoiOkHHT1rX/ABLilXjeJhQSt3lAdVYGBqgHBkMDBmc7TmPymfZacOWuoVdmDDBQgALIAWIExEZB7R3r5c4YAlVWIYkIASViVkAGCsKDBMbZJwMfBYIbl0wSQAqFTIksHiRyxIz5dKyWbg0aSoBlWCXLhKweZWDBRI81iDvODQbN7IcWCjWpEqZAiOU9InoevmO9bFWj+FcSbfEISUgnQWWM68AcuAJCkHOO8zW7itcb0yynb7SlKsqUpSgUpSgUpSg1vxT2Ttu2u2QjdtKsImSBIlR5Ax5bzDt+ylxZAdIIgxKztuIOcAyCM/WtwpVfjFvlVJ4d7O2kcXWCvciNWhRjpnfHrGTip3jHh68RYuWXjS6lciYPQx5GDU2vjVOkbr8/cShtuyENqRipEnGiQCD58+dyMdKkeF8bpJVtQ1NqVVYBoiIAkrJIYgYInbAFZfaPh3Xi+ItmVZbz3B0Olm94pUgDscTuKx8FbYKsgzEHfTmIYADTBIIPQc2ADnFunWeIZADqhejhRpMEQWUjDDb4gYTB6VaXnXcLBInTBDiSoUta1hn0jRJkHBUdaieFshIJlZltJM6tUbNMpJDckkGcRkV7XSBkwjAqLijPxEEyg5QZnUJUZ7iAkcKiQG3WIDy5BB0qFdCJB+GRpAWMljWe9IXl1vaM4DlwcneJIEnSF3IjPSvKXMdAWIUtEc4kAahBaTCBidIiJmvlu2EJglC3xjl7EA4+FZ8gMY6SQkq5ZS4M7NiZQwSBiAVzscdthWUhQGLLp1/HqaRueYmTB857TmawcPaYMrHUjNIJ2Q9l0QVAb1kkEya82tCsyIBaBwUygyYRhJAALb6TkjM1Iznh+SFJDadJKnGCIk4nT067zWJnBbWDExqdAijUOpk5wYnPxehHtOMP3nGsbOQowDpyQD31dCN5ia9paHM4hep0MW3IaQGgbSMZn0moHvwNlXibRJHxGI254EDMcxhok984jz9pHg5V7fE2wOclbuBk6eQiQSDCkSNoFReHuBWtONJ0spEfCV1biBiITYQeU+QqParx9uOe1abVbtPAgEXE1gsVMadWdsgSAYPeZetI13ta8LaUIWhgI+JNR8vg26dJwek19Z0Bj3ZIyZCvCg5ZSGn9UDYZgdINDwC6LxFy1ZLQchfcsNJ0jSZgjBMdgZMjSb9b1u4dDq3NAKskFQcrJLZEodsbRUJS7rrEBgdJjm0ghpAUwBy5xtMxEZrfeBva7aPEalBI7EjIrRVZFhZbSYKktqBESdJcHI5uUH5AVtXsvcnh0kgxqEiMwx7Y2q+Cma3pSlaMylKUClKUClKUClKUClKUGkfaZati0tyAHnSGjtkA+Ux9a0BrbDAMNIwScnIUHv8ACCFIgkPv06D9pIcpaETb1MXAEkkAQB1217VoB92Mq7QIAhtLA8shlaFA+EwucDvFZZetsPE6wsgQGY7tupKYDAxIJB06jMcxiNqsELoSQoKmCYlhORIDRMGdiPuYgEmsscQxJiVPxagTpgjIKkTAcYAAMTpxmrO27MFZdIYGJhWJTvy5CsoypmJHpVVmb3eDpLKIg6AD30gqcmVjHcEZ6/eEYQdOzCNEsis3ZMRODvkSIBr40g6SNJKzElQIYYOSBzbQDkmY6+1TXzAjVBB5joOBOomZg/rAFtIoh9toYwoZf1W5z2gMvQkGDmQIiTn0FGoGWyAQTLAHSPiZjB1DSNMZJ8prGlwtuF0gwcBlBIIj4pjVB1Dp55rMSBCMSyDBWTKyf1wTKxGN9MmTBoPjtqVg425T2XlOcmADmCNUA57DAbgLrdRQybEoRABUEMCTyxJ3wOpwAMrXnGSWkCG08rbjoxgCOzCNQM4NOCKgnIYtIYhSNUGRKjOzbeWSZoMfvckZBJkyp0wVIB1baQBEjdYEnpqXFWmF25w5C+7YQQfiSBOpiMAAhyJ1bRsSK2nibYVgvOq9zzggkHQTPJgbemehoON4prd125YcieXBGkMST1HxnfEjvRKdY48BQb2loa5ocuEYOFuqVJOQ+kr/AImJH60/xEEIS4DKnOoIIIACsykRsRpPLGkgGO+oJeBue7RgSLvJCsfhCqF0ROQWUtIxqjrO7cH4Tx1xm91aKIYKNdhAMEAFfi6knEGaHjzc0p8JB1NKORqGkjXPKwAMAqfIdcg7t7IWyOFtn9bU4/sszMvygiq3wv2LRdJvt7wg6tIkJJid5JyBjA8sCNrUVpjjplllL0+0pSrqFKUoFKUoFKUoFKUoFKUoIvifB27tp0uLqUjIkg9xBGQZ2IyDXGbKKRJYgH4VEsdJbllYknG48zXXPaDxdeGtF2Go7KsxJicnooGSewrlEkuw0aCTqZWUQRM7gjK6lmenWJnPNpgkcBwbNgiBJE/dmQFI3IxIBOYx1rPwdgYMm2+xhihJBABLgw4hAA4mQNxAKxrPFvqVTg+ZZRdVi05UESQCIHwnqdVSvco6rI3EhuZXRgCVB5ptwNxO5AzVGiTwjkGCQSdWohiPSSdR0jALCMkQIMV74o6f6RWcNIQlgYY7cygKIjT8IG43zUPhbwVWNz4Xl9eqRg91IUkTEid+nSVbsuobnVkPKZGwx1BgjbCkDJ2oPVu47HbTKiFPMrEwIBEA4Ug75G8bZRxErqXUNOSs7gkMRGPTcLEHpFefegAIwYZI1cg0sJ041lgDK+Q0jvXxrTtqYvOYbUutWG33RBP1+6ZIMMQz3zOjcAwPckKQY2IYZ5Tk6dgwxWO6wB0OsqYGofEDDKpBMLBOADie29fck4hhMEhiJ6gwcDbpt12ziXQAEdiAJUjIdJORMEZWBo7CdRig98Mec2w5BA+6QCRlW5AOVogRJkwQFmpngvs3w/FO9y/LspA0q0IyESrEKAc5G8QIzFQeIVoGsiVOxMATIVk+III2U4kATmrj2WYJxJWNOtBA7gZWPIc4HlHlMz0vnTafD/C7FgabNpEH9UAE+p3O5qXFfaVswKUpQKUpQKUpQKUpQKUpQKUpQKUr4TQav9olkHhQ331uIU2wcg79NJauYcP4jBQssoU06TlpB0k47AhYMsNMwavfbLxq7dusGUm3bdlFsEgFfgZmx8XMNuhHciqAG20wOZiCwYlSZEAxAJ1AaSxPfBIg5ZXdb4zUTk49iAsMWwygkgkCQ0s8HXhcAghlyVkA5uAvMOZdWgyHVYtlObchgQvUFcEb5NRyw5UbmUQUbUEg5wSACH0gAzJ1OD5j1xjEXSfdl+QktLC4eRgZCLzkwJ3GQf1RVUrF/FEBKk+7xKsywAxMsCWiQGY8wxE4xNZbXFQND6QFgAiTA55yTB2YbyM7RVXZcFUAGtT8LwEYYAndoUyT/iyZzm4e/KuGcSD96RAIBhxeIIlWCmQRsROxGk9r6wVLnSOp0jQDgSdtJPnAwIxnxZlDAdVnTvmMELpbZCDAiSczuRHlLxDMW+FiYdZVkYwpgQQxJKmIgfdnFebZ1lgmsAgIDcGSq6pVifuMxAOJPc4ohJXiwAAwgPlCYUrAkjSSYO5EwO9eWcEjUocqWVSxBd0gNkQPukncGQsfEa93uJYXFOrUm7IoiMTIYtDaTpIBAGT+tUc3SAuti0jQLqtnLD3bMdgcnbuNhEBMXjUIm3AHKSoGjTnBgjcCQMAYgwYFOF8RHvEdQ2hbilXkEZMwYnoT1/Kaj8RxALkuWBB+8m66BqHRdRYE9N57THF0j3hLXF1OCLfvCSRLFVQmBoKkKIMalC56kup2r7aoOc/QVLqk8A4g3uGs3BPNbtTnsYfr5ZqwVGzuJD5nu3L+FbudLpUVNQGNRM9c48s/v7mvjXbn6vf90dfWgl0rzNKD1SlKBSlKBSlKBSlKBXw0pQcO43/zHiv7w/tBV036Nv7kf5xSlYV0MXiX6If9P7Y1iHxWf7K/51r5SiWPw/8AS3P7xP2j1O8I/SL/APHH53KUoiq29sf7Vv8AbXK9jp/PQV9pVVp42Xw7bif7y5/matc8B/8AGfI/5uJpSr/RnPqlJ+ib+x/2XKiv+gs/3Y/aWaUqKtj/AN/TpHsX/wCFH95e/bXKvaUrbHyML6UpSpQUpSg//9k="/>
          <p:cNvSpPr>
            <a:spLocks noChangeAspect="1" noChangeArrowheads="1"/>
          </p:cNvSpPr>
          <p:nvPr/>
        </p:nvSpPr>
        <p:spPr bwMode="auto">
          <a:xfrm>
            <a:off x="155575" y="-1096963"/>
            <a:ext cx="200025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4946"/>
            <a:ext cx="3785674" cy="2839254"/>
          </a:xfrm>
          <a:prstGeom prst="rect">
            <a:avLst/>
          </a:prstGeom>
        </p:spPr>
      </p:pic>
      <p:sp>
        <p:nvSpPr>
          <p:cNvPr id="17" name="Right Arrow 12"/>
          <p:cNvSpPr/>
          <p:nvPr/>
        </p:nvSpPr>
        <p:spPr>
          <a:xfrm rot="5400000">
            <a:off x="7765653" y="3318676"/>
            <a:ext cx="495300" cy="54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8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2875783"/>
            <a:ext cx="7239000" cy="227678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78" y="3837771"/>
            <a:ext cx="4591050" cy="2726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ight Arrow 12"/>
          <p:cNvSpPr/>
          <p:nvPr/>
        </p:nvSpPr>
        <p:spPr>
          <a:xfrm>
            <a:off x="4914900" y="1608151"/>
            <a:ext cx="495300" cy="54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data:image/jpeg;base64,/9j/4AAQSkZJRgABAQAAAQABAAD/2wCEAAkGBxITEhUSEhQUFRUXGBoXGBUYFxgWGxcZHBYXGBcaHRoYHyggHBomGxgWITEhJikrLi4uHB82ODMsNygtLisBCgoKDg0OGxAQGiwkICU0NCwsLywsLCwsLDQsLCwsLCwsLCwsLCwsLCwsLCwsLywsLCwsLCw0LCwsLCwsLCwsLP/AABEIAPEA0gMBIgACEQEDEQH/xAAcAAEAAgMBAQEAAAAAAAAAAAAABAUDBgcCAQj/xABGEAACAQMCBAMFBAYIBAYDAAABAhEAAyESMQQiQVEFYXEGEzKBkQdCobEzUrPB4fAjYnJzkrLR8RRDgsI0NVNjdJMVJCX/xAAZAQEAAwEBAAAAAAAAAAAAAAAAAQIDBAX/xAAmEQEBAAIDAAEDBAMBAAAAAAAAAQIRAyExEkFRYQQiMpFxgfAT/9oADAMBAAIRAxEAPwDuNKUoFKUoFKUoFKUoFKUoFKUoFKV5LCg9Ur5NJoPtKUoFKUoFKUoFKUoFKUoFKUoFKUoFKUoFKUoFKUoFKUoFeXcASa9VoX2le0xsL7m22liNTtMFU2gdiTie0xUZXU2tjjcrp69q/tFtcKwVF97khjOlR6Hc/IEdJmtA9pftT4hyNCpaUMCDzPJHQkRia0njOJucQ0LJG0n6V947wq4AgYAk7Tsc6frJH+LyrH5/SuicX1kXo+0Pj8FrhPZ10tv0yuojyM1b+G/aZxy594lwdnUn1HKRHp+Vc9SyUMiY2Knaex7fPFZzZI5k/Hp5N+403+U/H7x3b2W+0yzfYW+IHuXMANqlCdhmBp+ePOt/Br8q27krq+v9Vp3jtOCOs96619lPtjrjg7zEt/yyckYn3c9RAJU9pHQCr45fSs+Tjk7jqNKUrRgUpSgUpSgUpSgUpSgUpSgUpSgUpSgVF8Q4r3a6onIEbbkAZ7VKrDxlnWjIeoI9POou9dJmt9vPBcSLizt0I7GpFUfhd0qw1Y1crDswx+cj5iryq4ZfKL8mPxy6fDX5w+0/xE3OIYA5uXX84VCbaD/Cob1Jr9G3nCqWOABJPkK/LPidw3+NtBczB+Rl8/WPnVeS+L8M9/psPgPAW7VoFiqE9WIBP76vL3hQvWTpKtGVZSDkDbE7gx9Kz+G8X7u7a4WxY99efdiSFEDJYqpIG0mIEqKveBdQ7K9r3N1WAZcRtggjDKRsfyrhst/c9OZSfsc44/womXUHbIgR85OQdv8Aaq23bjIA7FCcETnSxyPQ7HviuscT4co1gnSDJDCOWcn5TJ+laJ4twVtSTaurdHUAiRsNh0O01px5fSqcmMvcUjcOFcEZVx/uPIkdO4NLaPZurctmGRgQw9ZHy1CfmKlomWtT0Fy38wJH10n5mpF4ArtuPzEj8VrVz137wTjxf4e1eH/MRWjsSMj5GRU6tZ+zkn/8fZn+v+1etmrpl3HDlNXRSlKlBSlKBSlKBSlKBSlKBSlKBSlKBSlYOL4pLa6nMD+dh1NBQcXcVbt1TMFgwI2UlQT575+dbDw93UobuJrQ+P41kvB3H9HeYx3U7rPqMeWKsffOFAYk2hJgT8WD8xE47965MeWS13Z8FyxiT9pXHtZ8N4llMMVFsEdPeMEJ+jGuJeynCh+Iu3jsgW2vqQSfoFX611/7V7M+FXoPw6G+Qda5J7DXP6O4e94fsl/1q3Pbqq/pZNz/AC6LwgUAco9YrHdbVdGSBiSSSTBwM9N6y2Ly6AT128/4V78PS4PeEIjSOXUYls7mGgbbLgTg1wzzT07J6+eJ8H79DbJ3IJYb7VD8X9nbY4NbVkJ/RZXVqZ9yzc7MTmT5fKtg4W2dORHlvGMicSAZgwKyvaAB86vjcpGVmNscZ8Q5GR//AE2IPpII/Bj9Ky37mcbZ/MR+RPzrP7TcMFuXF2EkD/t/OKr7PwfiD5bEfRh9K6MLubYcmOsrHc/s6uhuAs+WtT6h2rZq0r7LLv8A+s6H7tz6So/eDW611YXeMefyTWVKUpVlClKUClKUClKUClKUClKUClKUGDjeJFu2znIUEx6VovGNcvvrZtEwABnSPKe9b3xdkOjKfvKR9RWj+I2LjWBdtGHABjEfOACR5Vy/qbevs6/0sm/y+8TwhuWzZc/0lsqVeIkTKNHyg+h7isXsrxtziLDJcUKUcow8x67Zn6Vn4XjxdtpeIIC/HGSokKwwJjVpMjoJq1s2EthyogFmbOJB5jvnefx71hJ9XVllqavr57Y2De8K4lRueHcx5hCY+orifsj+iYdrzz/9dqPwmv0Lw3DA2dDDDKdQ8mmR+MV+eeK//n8W9m9It3FR9UfC6goW8wTrB7Y7V08suWLl4Mpjn/tvSKwFspB/WkSfIDMT61d8OwgAtfDHYNaVgT5e7IMVT+C3lKgiGkYgyD9K2fh17hflXHhfw9HPxH4XigW0wwPfS2k/MjB7g/jvUjiXxWS69VXjfiaWrbO7BVUEk+QFVyVjQ/ay3quOP1jpnpJUR89qqvD7OqyQd9Mn5r/Ga1DjPHb17iGuqzKbj4QGBuAgI7jGa3rg2AuMBtCqPQBv3R+FdUwuGOq5/wD0nJdx0X7KbhPvh5I31Df6V0Kua/ZQ8O6/+0mf7Jj94rpVdHF/Fxc386UpStGRSlKBSlKBSlKBSlKBSlKBSlKBWq8JyPctH7rETjAPMu/kRWw+Jccli2124dKKJJgnqBsMnJFc7ve0KtfuXVRyrZ08pIVbSHUQDgac5zEbzWHPLZNN+CyW7bMfDkXaQsGRJgmQcxuN6w8dxyqsuYWebEkgbgAZJIECqnh/am2x0kODjcACDEEEkTM479BVJ7T+Ie8W2bQ1W4LHSWEksvbEBZBnYtG+Kwxxu9adGV63az+P/abxEheGsC0DEPeKljJIEIDjbz+Vcm9p/ErvFkNcLs41AE5jUxYjGBJJMedbjcsppbMkZaVYZwCDPzYg5z2qu8W8LIUXLQJtys4+HbPcrmJjEdq6O99sOpOol+EJctAe7JWP52rarPinEYMqZ7g/uNUfBiRirjgXMbVw54vQxy6SLviN/aRPeK0j7SOOb3QsyWLEFj5A/wCsVvDnMmtP43w48RxHvo1W7QPLjmbETO6jc/wNOHG/OWnLnPhY0bgeAIurGZYKvkSYP0E1t/AvJZ+hYgegKhfwH51LvWE92twseQadZAIOypBYgxMzJkYnrULhrelPpAPoCPzNdWd25+Oab/8AZk8X991dY8tQI/KupiuKezPH+4vqegubdw0qfwJ+ldnsXQyhgZBEitOG9ac/6ifu2yUpStnOUpSgUpSgUpSgUpSgUpSgUpSgo/bZwOA4o4/QvuwUExABJwATAmuU8KFYjR70xp0oobEm2Tvs2m2BykwCJ7V1H29cDgrgM82lcb/EDjzxNcv4WxdLSF1jAAdmYwV1++WZxMGD96O2M8vWvH4nKusEkSJDYChWGnUGbBKguDBJmZwMz4ZxbswQupR2K250GRv1hfKIgV6t6irtzSycxKg6gzKV5oIOlmYxjr2FZfEeDZ+HuMrBSjAAsdOs+8aVHTUAoOAARA86he1rdriGOkKwUAgBRLQBzM8nGrm26Tt1qenFAtNoKSxVQzDDAnSWEByBIETECD2rWf8AiGeSCy3P0aKIAVWK2QuBqMhrmxnHnVjbtktcZ1aICIoJACwpBPmAQBnpmKgizPDgQ4YLMAaDyscSwnMGZHfScnrn4S8VUFi+RqUaQdQBg6WUlehmSIivPBCGc4OhGtqIwAdRAIGSdUaSZgjGRUy47rdJeWIAA+IqpMAg5iJY7Qds1S8cvrWcuU6jGzMxCsGWTp6ZMwWBBwslRmDzeVfbeE02tSkN2iBGWiJyYIAI+GYM0t2lFpiAgME6jpB5DpVdLSBnUSBnKb4rI3GI2n4QHClUcheUAmYAEcyGcEGTECQJmMx8VyyuTA/C+8Qr+iuPPNgrcVVPM4mCYVobGesmtfa1pBBxpORsVIOQckTvsetbHxNpTbKgGAWwwBIU7czCFmW26DaSapb3O2qcMZ+uqfT0qua/FfUTjLhUE+QP0x+ZrbfZT7RTa5OIBdCfjESCcgxtnr39ZnU+OsnQD3wfKR/GflVNwitqgLqYbL+sN9P41XG68X5MZeq/TPhfilniE95ZuK69wdj2I3B8jUyuKeEhrS2+J4W4QwEatta5Oh16kZkHuCOprq3s94uOJsrciG+8PPy8q6MOT5dOPk4vj3PFrSlK0ZFKUoFKUoFKUoFKUoFKUNBpX2m8WVt2UiQ1zU3osSIIgzqOD69K0PhC3vDbBZEUQQDIlrZVF54Bg20wCRgE752H7QeJB4oqxwq21AlhuZaNJnOpdoPLvVJw1gSHTVk6gYJWGSGAJGmOm+CG85yyvbfCdJpdlX3ZCe7GhtEA7SWJE74UecbCCarfaO3dNlVQ6zJJAODsoIAPwwsb9ttqsp1gsnKYzkEMdJ0srCVIj7uemRVnY4Vb1pUfSSBIIyRJbnVhuDvv171FHK+Fc6gWllUkhjAGo9MDYic+vlV//wAUAXYEKYmVDQRpUgD0KgztUrxjwEcPHIQsgGBtsD0gCIgxggfKl93cRWCEsjKYzBIHQZ6DOnyGCKkbDav6rlxbbW2ZlaLpcAaeeZ6aokxgyw7ms/C8Rq0ME5ZgpqEFmQOFkydZYjBn4fpTcBe03FLgjExsZDahJgADSwlZJJJEDrJTiVVQCysguEYbQWyVAgkyVQnGAAI5sxC2lhYsM0zKyJDC4srIO0dyDiMSBWHiriolkI0aydf3oU27mttP3jEDT8IhRGSD9scdq0aU1f0Qt+8QELrtq+qGPwv6TEn0qL7g3AoZWJKSjRphhpyvfpMRA89wNbZ4VpUTOkjDAToGoeQBHQE4G1SblkErA5cLiMAQcxtmYk9us1Ls8OqszlgWWVLFeZrhhVGkvIEjGwx6xd+AeGcrMwBDAgQNPIcnBOxJPn8oqLNxOOXxu2teKcKNJB6hSfkIJ+kfQ1C4jwnUi3beLix5cw2OI3hga2nxnw9gpUiWXY40uuceRgwf41UeAtz6DnIMdWUkmdtwZ/xNWHldG9zay9nLWpYED3gZgD0ZT/SIezTzA/1n7VceBcV/w90zhCebynKv9ZB9PIVA8NtlXYJIz723PdW0OPmNJ/xVc8bY1jUAOsT0BzE7RM/Ud6tj94yy+18rcwa+1S+zXG6rfu2Mug37r90+sQD/ABq6rrxu5tx5TV0UpSpQUpSgUpSgUpSgV8Nfax8RdCKznZQWPoBJoOT+PXhc43iCYnUVAkDWgREIEQxOu3OO2+MQnsmA7DlChtypgnUWy4BEAcpBgxHWIoLO5ujUW/SaV1gmWL3BMgE8wONUaYkSKlglCqqwBYMVlRrjUPig8pUQDJJjUSScHGuiJb2uVYMgMCZg8p+6eWGXlOwUABc1LJCWbL7EFlO+RrfGwnfY9zVfZcMQ9ssCCRI6z/ZJLidiIGYBnJuUhrDWyI0iQZB3h164wwpUJvu1uoFIwRtHz89q1DxP2bu23U2jNsPqEfc1QDqUZC/FldtW3Wtg8IaBHQny3kDfaIq9U9wQfPP8iKTuI8rmlhdWrVzKoUBiWYqFDYLDI1ENjvGIIqdet6UVufkdplc/CVwIMcukHoSTEbVsHiPstZuMXQBG5gYHKZ6xggzBkEZAmaq+O8IZVQXUu6OXUUbUD3A6rIUR5ECN6LblQrVoyVYe7Nu4dBPwhXMyATDASN+43IxkSyqlsMQY0suNIGrSZJkKBiNzvOKI7e9JDAIEhgoAnmJBgMQCMgGJkgbZq98N8Iu3YD8qSTzltTDcRtH3hmAMfEKFRPC/CveObakaFYPcEgFJUDTpWYY6FjmMAkwMA7nw1pZAAERHfHaJrFwvBpYtraSSoJbmOZJJJnA7VK4YDfHbzj9+1TIpbtg43gg6RERkbYM9PrEVpfG8C1tg/wCqwIIxkmfo2dtj610QqOxPpVN4paIzp1CMrv1222Of47jPPHfbTi5LOlVwCIwQzsxU/ORP036Va8OpKFYBKkjOdtxVXwFrQ5tzIlVG2zISk53DAD/qk1doch9lYQZ6ScH8ge2O1VxTnWPg00XBGCSQp888pPnv6z3rZrF0MJHp6EYI+tUbcPMj6R0IyPoas/Dr+rfcgT0k7T/Pat8OmOffadSlK0ZlKUoFKUoFKUoFUntnxZtcFfYfEU0L/auH3a7kdWFXdat7e8TFpbREpc1a8ThQGjJABxM/1T5kRfE4+uX8PaXUwAtqQGBBVgIDiN2ExoGG/V9atrvOgAkMCDAGsIciBiPukYMckzvUqz4aknEQ5giInRBWNwWGncM2OmKy8Z4ZIXLRpJ++HXaDB5T8CyNJ26dcm+0V+KJBXmOrmJBAHxYBJzPNuQDHSJrKt/S7RqIZEYSeoHuiD5/0YPzqbc4RIaX5SQSOYLJDHUT3IO8xK7DpW8eihiy7AR6ZYxHzFEJfAOZIzuSJiIzjbP8AtWxcLdhQMx5nVO3TfofpWr8E87iYPf8Amev8mr3hHI2JjzMflnekVq4tKD037g/PPfJz6VlLAdQDHofL5ZH0qMl5o3PeP5+VfAwPn5ZH51bSr2QSZ+h8j5/MfjUqwpAkg56wSPwrBYtmc/T/AG/jUl/WPmes/jRLAZJH0HT+fSpltBt5bD5d6jIsD+Ij8TWWcZn+f9vzoh7gdzULjzA2J9Bq+oAqYB/vEHf6eVfHOMn+fOosTK1vgbLC7eL4llKg9gF0H8x6ire3aWNMAA9N+8jOY/1+kbxAsHRhHUEGDJHMB+BPy6VLsHUo6xHSIwfT+Yqsi1u3u0pgrnlMzOQJMZO53HnFS+Bfnj1IHqBPz2rBrVTJYaiAIETiSPnk1V8b41BDoRAzJBMwNQXlGMTtPXerTpX1uApWPh7wdVZTIYAj0IrJWrMpSlApSlApSlANc99u+PLXjayAi77gEgMrYIMk4Bz8B746FWme2/gzswvJJUqEuATsGkMYzESDHlOJquXi2Hqg4W5nUDl1koVYZ93qOCsgbwBBPnOZ1vGiACgJ/VgDPN8WBPKZjM8uwql4G4wVF0soIBBHWBuOaJDKMAH4iMzVhYvDQGVupI5W0noRq0iDyiQTjyGBk10kqihmSdIEGG5gMnCb6QSCNIxiR0NVl5y4BaJMqcRkIpHc7Eb779YE33gcEEMYDHUBMAwM225wMriDBnYVN9ovDRZ4RLpw3vdTHIjWNIGNgOQegFNG2s+Hx97B/CY3HyzWzcEs7sR2ImD9euK1mzftqxacb7dPvAgjcTHlNXFjxe2o1ahBkbdcQMZ7dDSFjYbVo9wRG0x36j0rPECAc+Z9e5x0/kVT2/aG1gQMglZJBkA4jTJ2baTM4xNervtAFEhVKd9QTTBO8nyXHefKrbU1V2rbdeuIP0P1+lejt/rkflPSflWuWvHGaSqpAIjTzSO2xnOJWZg4BlRlXxW6WCgLzLqUkgatjErJUTtIM5xiKbPjV+nbPynPT6bV6QAz/t+fka1q/wCK3UeHJCn4T7svsCYJVhk58hy/PFxF+6xEaYboG5pmYBGQSrNg7dMxDafi2drir8RUDsSM429c14fjbYjmA2I/D67j8K1m1ecgajzavumZBUkBgSJOT5AyTAyMRuwNmAkgNpJQSQqkqQNJ7x1BPWajafitfFbjXrbrw+bgHvFx8QUgMBvurEepFa54P4reZeZ1VhiHAHSN8Bj5HYbnqb72VMcSu+bbAE4xhoiOkHHT1rX/ABLilXjeJhQSt3lAdVYGBqgHBkMDBmc7TmPymfZacOWuoVdmDDBQgALIAWIExEZB7R3r5c4YAlVWIYkIASViVkAGCsKDBMbZJwMfBYIbl0wSQAqFTIksHiRyxIz5dKyWbg0aSoBlWCXLhKweZWDBRI81iDvODQbN7IcWCjWpEqZAiOU9InoevmO9bFWj+FcSbfEISUgnQWWM68AcuAJCkHOO8zW7itcb0yynb7SlKsqUpSgUpSgUpSg1vxT2Ttu2u2QjdtKsImSBIlR5Ax5bzDt+ylxZAdIIgxKztuIOcAyCM/WtwpVfjFvlVJ4d7O2kcXWCvciNWhRjpnfHrGTip3jHh68RYuWXjS6lciYPQx5GDU2vjVOkbr8/cShtuyENqRipEnGiQCD58+dyMdKkeF8bpJVtQ1NqVVYBoiIAkrJIYgYInbAFZfaPh3Xi+ItmVZbz3B0Olm94pUgDscTuKx8FbYKsgzEHfTmIYADTBIIPQc2ADnFunWeIZADqhejhRpMEQWUjDDb4gYTB6VaXnXcLBInTBDiSoUta1hn0jRJkHBUdaieFshIJlZltJM6tUbNMpJDckkGcRkV7XSBkwjAqLijPxEEyg5QZnUJUZ7iAkcKiQG3WIDy5BB0qFdCJB+GRpAWMljWe9IXl1vaM4DlwcneJIEnSF3IjPSvKXMdAWIUtEc4kAahBaTCBidIiJmvlu2EJglC3xjl7EA4+FZ8gMY6SQkq5ZS4M7NiZQwSBiAVzscdthWUhQGLLp1/HqaRueYmTB857TmawcPaYMrHUjNIJ2Q9l0QVAb1kkEya82tCsyIBaBwUygyYRhJAALb6TkjM1Iznh+SFJDadJKnGCIk4nT067zWJnBbWDExqdAijUOpk5wYnPxehHtOMP3nGsbOQowDpyQD31dCN5ia9paHM4hep0MW3IaQGgbSMZn0moHvwNlXibRJHxGI254EDMcxhok984jz9pHg5V7fE2wOclbuBk6eQiQSDCkSNoFReHuBWtONJ0spEfCV1biBiITYQeU+QqParx9uOe1abVbtPAgEXE1gsVMadWdsgSAYPeZetI13ta8LaUIWhgI+JNR8vg26dJwek19Z0Bj3ZIyZCvCg5ZSGn9UDYZgdINDwC6LxFy1ZLQchfcsNJ0jSZgjBMdgZMjSb9b1u4dDq3NAKskFQcrJLZEodsbRUJS7rrEBgdJjm0ghpAUwBy5xtMxEZrfeBva7aPEalBI7EjIrRVZFhZbSYKktqBESdJcHI5uUH5AVtXsvcnh0kgxqEiMwx7Y2q+Cma3pSlaMylKUClKUClKUClKUClKUGkfaZati0tyAHnSGjtkA+Ux9a0BrbDAMNIwScnIUHv8ACCFIgkPv06D9pIcpaETb1MXAEkkAQB1217VoB92Mq7QIAhtLA8shlaFA+EwucDvFZZetsPE6wsgQGY7tupKYDAxIJB06jMcxiNqsELoSQoKmCYlhORIDRMGdiPuYgEmsscQxJiVPxagTpgjIKkTAcYAAMTpxmrO27MFZdIYGJhWJTvy5CsoypmJHpVVmb3eDpLKIg6AD30gqcmVjHcEZ6/eEYQdOzCNEsis3ZMRODvkSIBr40g6SNJKzElQIYYOSBzbQDkmY6+1TXzAjVBB5joOBOomZg/rAFtIoh9toYwoZf1W5z2gMvQkGDmQIiTn0FGoGWyAQTLAHSPiZjB1DSNMZJ8prGlwtuF0gwcBlBIIj4pjVB1Dp55rMSBCMSyDBWTKyf1wTKxGN9MmTBoPjtqVg425T2XlOcmADmCNUA57DAbgLrdRQybEoRABUEMCTyxJ3wOpwAMrXnGSWkCG08rbjoxgCOzCNQM4NOCKgnIYtIYhSNUGRKjOzbeWSZoMfvckZBJkyp0wVIB1baQBEjdYEnpqXFWmF25w5C+7YQQfiSBOpiMAAhyJ1bRsSK2nibYVgvOq9zzggkHQTPJgbemehoON4prd125YcieXBGkMST1HxnfEjvRKdY48BQb2loa5ocuEYOFuqVJOQ+kr/AImJH60/xEEIS4DKnOoIIIACsykRsRpPLGkgGO+oJeBue7RgSLvJCsfhCqF0ROQWUtIxqjrO7cH4Tx1xm91aKIYKNdhAMEAFfi6knEGaHjzc0p8JB1NKORqGkjXPKwAMAqfIdcg7t7IWyOFtn9bU4/sszMvygiq3wv2LRdJvt7wg6tIkJJid5JyBjA8sCNrUVpjjplllL0+0pSrqFKUoFKUoFKUoFKUoFKUoIvifB27tp0uLqUjIkg9xBGQZ2IyDXGbKKRJYgH4VEsdJbllYknG48zXXPaDxdeGtF2Go7KsxJicnooGSewrlEkuw0aCTqZWUQRM7gjK6lmenWJnPNpgkcBwbNgiBJE/dmQFI3IxIBOYx1rPwdgYMm2+xhihJBABLgw4hAA4mQNxAKxrPFvqVTg+ZZRdVi05UESQCIHwnqdVSvco6rI3EhuZXRgCVB5ptwNxO5AzVGiTwjkGCQSdWohiPSSdR0jALCMkQIMV74o6f6RWcNIQlgYY7cygKIjT8IG43zUPhbwVWNz4Xl9eqRg91IUkTEid+nSVbsuobnVkPKZGwx1BgjbCkDJ2oPVu47HbTKiFPMrEwIBEA4Ug75G8bZRxErqXUNOSs7gkMRGPTcLEHpFefegAIwYZI1cg0sJ041lgDK+Q0jvXxrTtqYvOYbUutWG33RBP1+6ZIMMQz3zOjcAwPckKQY2IYZ5Tk6dgwxWO6wB0OsqYGofEDDKpBMLBOADie29fck4hhMEhiJ6gwcDbpt12ziXQAEdiAJUjIdJORMEZWBo7CdRig98Mec2w5BA+6QCRlW5AOVogRJkwQFmpngvs3w/FO9y/LspA0q0IyESrEKAc5G8QIzFQeIVoGsiVOxMATIVk+III2U4kATmrj2WYJxJWNOtBA7gZWPIc4HlHlMz0vnTafD/C7FgabNpEH9UAE+p3O5qXFfaVswKUpQKUpQKUpQKUpQKUpQKUpQKUr4TQav9olkHhQ331uIU2wcg79NJauYcP4jBQssoU06TlpB0k47AhYMsNMwavfbLxq7dusGUm3bdlFsEgFfgZmx8XMNuhHciqAG20wOZiCwYlSZEAxAJ1AaSxPfBIg5ZXdb4zUTk49iAsMWwygkgkCQ0s8HXhcAghlyVkA5uAvMOZdWgyHVYtlObchgQvUFcEb5NRyw5UbmUQUbUEg5wSACH0gAzJ1OD5j1xjEXSfdl+QktLC4eRgZCLzkwJ3GQf1RVUrF/FEBKk+7xKsywAxMsCWiQGY8wxE4xNZbXFQND6QFgAiTA55yTB2YbyM7RVXZcFUAGtT8LwEYYAndoUyT/iyZzm4e/KuGcSD96RAIBhxeIIlWCmQRsROxGk9r6wVLnSOp0jQDgSdtJPnAwIxnxZlDAdVnTvmMELpbZCDAiSczuRHlLxDMW+FiYdZVkYwpgQQxJKmIgfdnFebZ1lgmsAgIDcGSq6pVifuMxAOJPc4ohJXiwAAwgPlCYUrAkjSSYO5EwO9eWcEjUocqWVSxBd0gNkQPukncGQsfEa93uJYXFOrUm7IoiMTIYtDaTpIBAGT+tUc3SAuti0jQLqtnLD3bMdgcnbuNhEBMXjUIm3AHKSoGjTnBgjcCQMAYgwYFOF8RHvEdQ2hbilXkEZMwYnoT1/Kaj8RxALkuWBB+8m66BqHRdRYE9N57THF0j3hLXF1OCLfvCSRLFVQmBoKkKIMalC56kup2r7aoOc/QVLqk8A4g3uGs3BPNbtTnsYfr5ZqwVGzuJD5nu3L+FbudLpUVNQGNRM9c48s/v7mvjXbn6vf90dfWgl0rzNKD1SlKBSlKBSlKBSlKBXw0pQcO43/zHiv7w/tBV036Nv7kf5xSlYV0MXiX6If9P7Y1iHxWf7K/51r5SiWPw/8AS3P7xP2j1O8I/SL/APHH53KUoiq29sf7Vv8AbXK9jp/PQV9pVVp42Xw7bif7y5/matc8B/8AGfI/5uJpSr/RnPqlJ+ib+x/2XKiv+gs/3Y/aWaUqKtj/AN/TpHsX/wCFH95e/bXKvaUrbHyML6UpSpQUpSg//9k="/>
          <p:cNvSpPr>
            <a:spLocks noChangeAspect="1" noChangeArrowheads="1"/>
          </p:cNvSpPr>
          <p:nvPr/>
        </p:nvSpPr>
        <p:spPr bwMode="auto">
          <a:xfrm>
            <a:off x="155575" y="-1096963"/>
            <a:ext cx="200025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352" y="284946"/>
            <a:ext cx="3777370" cy="2839254"/>
          </a:xfrm>
          <a:prstGeom prst="rect">
            <a:avLst/>
          </a:prstGeom>
        </p:spPr>
      </p:pic>
      <p:sp>
        <p:nvSpPr>
          <p:cNvPr id="17" name="Right Arrow 12"/>
          <p:cNvSpPr/>
          <p:nvPr/>
        </p:nvSpPr>
        <p:spPr>
          <a:xfrm rot="5400000">
            <a:off x="7765653" y="3318676"/>
            <a:ext cx="495300" cy="54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encrypted-tbn1.gstatic.com/images?q=tbn:ANd9GcR-vciLaXNV4797zORoueamhHUwEySpXuGqDTHnkf3W0N_GJ5ScG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2" y="264286"/>
            <a:ext cx="3525838" cy="38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25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2875783"/>
            <a:ext cx="7239000" cy="227678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02" y="3837771"/>
            <a:ext cx="4012802" cy="2726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ight Arrow 12"/>
          <p:cNvSpPr/>
          <p:nvPr/>
        </p:nvSpPr>
        <p:spPr>
          <a:xfrm>
            <a:off x="4914900" y="1608151"/>
            <a:ext cx="495300" cy="54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data:image/jpeg;base64,/9j/4AAQSkZJRgABAQAAAQABAAD/2wCEAAkGBxITEhUSEhQUFRUXGBoXGBUYFxgWGxcZHBYXGBcaHRoYHyggHBomGxgWITEhJikrLi4uHB82ODMsNygtLisBCgoKDg0OGxAQGiwkICU0NCwsLywsLCwsLDQsLCwsLCwsLCwsLCwsLCwsLCwsLywsLCwsLCw0LCwsLCwsLCwsLP/AABEIAPEA0gMBIgACEQEDEQH/xAAcAAEAAgMBAQEAAAAAAAAAAAAABAUDBgcCAQj/xABGEAACAQMCBAMFBAYIBAYDAAABAhEAAyESMQQiQVEFYXEGEzKBkQdCobEzUrPB4fAjYnJzkrLR8RRDgsI0NVNjdJMVJCX/xAAZAQEAAwEBAAAAAAAAAAAAAAAAAQIDBAX/xAAmEQEBAAIDAAEDBAMBAAAAAAAAAQIRAyExEkFRYQQiMpFxgfAT/9oADAMBAAIRAxEAPwDuNKUoFKUoFKUoFKUoFKUoFKUoFKV5LCg9Ur5NJoPtKUoFKUoFKUoFKUoFKUoFKUoFKUoFKUoFKUoFKUoFKUoFeXcASa9VoX2le0xsL7m22liNTtMFU2gdiTie0xUZXU2tjjcrp69q/tFtcKwVF97khjOlR6Hc/IEdJmtA9pftT4hyNCpaUMCDzPJHQkRia0njOJucQ0LJG0n6V947wq4AgYAk7Tsc6frJH+LyrH5/SuicX1kXo+0Pj8FrhPZ10tv0yuojyM1b+G/aZxy594lwdnUn1HKRHp+Vc9SyUMiY2Knaex7fPFZzZI5k/Hp5N+403+U/H7x3b2W+0yzfYW+IHuXMANqlCdhmBp+ePOt/Br8q27krq+v9Vp3jtOCOs96619lPtjrjg7zEt/yyckYn3c9RAJU9pHQCr45fSs+Tjk7jqNKUrRgUpSgUpSgUpSgUpSgUpSgUpSgUpSgVF8Q4r3a6onIEbbkAZ7VKrDxlnWjIeoI9POou9dJmt9vPBcSLizt0I7GpFUfhd0qw1Y1crDswx+cj5iryq4ZfKL8mPxy6fDX5w+0/xE3OIYA5uXX84VCbaD/Cob1Jr9G3nCqWOABJPkK/LPidw3+NtBczB+Rl8/WPnVeS+L8M9/psPgPAW7VoFiqE9WIBP76vL3hQvWTpKtGVZSDkDbE7gx9Kz+G8X7u7a4WxY99efdiSFEDJYqpIG0mIEqKveBdQ7K9r3N1WAZcRtggjDKRsfyrhst/c9OZSfsc44/womXUHbIgR85OQdv8Aaq23bjIA7FCcETnSxyPQ7HviuscT4co1gnSDJDCOWcn5TJ+laJ4twVtSTaurdHUAiRsNh0O01px5fSqcmMvcUjcOFcEZVx/uPIkdO4NLaPZurctmGRgQw9ZHy1CfmKlomWtT0Fy38wJH10n5mpF4ArtuPzEj8VrVz137wTjxf4e1eH/MRWjsSMj5GRU6tZ+zkn/8fZn+v+1etmrpl3HDlNXRSlKlBSlKBSlKBSlKBSlKBSlKBSlKBSlYOL4pLa6nMD+dh1NBQcXcVbt1TMFgwI2UlQT575+dbDw93UobuJrQ+P41kvB3H9HeYx3U7rPqMeWKsffOFAYk2hJgT8WD8xE47965MeWS13Z8FyxiT9pXHtZ8N4llMMVFsEdPeMEJ+jGuJeynCh+Iu3jsgW2vqQSfoFX611/7V7M+FXoPw6G+Qda5J7DXP6O4e94fsl/1q3Pbqq/pZNz/AC6LwgUAco9YrHdbVdGSBiSSSTBwM9N6y2Ly6AT128/4V78PS4PeEIjSOXUYls7mGgbbLgTg1wzzT07J6+eJ8H79DbJ3IJYb7VD8X9nbY4NbVkJ/RZXVqZ9yzc7MTmT5fKtg4W2dORHlvGMicSAZgwKyvaAB86vjcpGVmNscZ8Q5GR//AE2IPpII/Bj9Ky37mcbZ/MR+RPzrP7TcMFuXF2EkD/t/OKr7PwfiD5bEfRh9K6MLubYcmOsrHc/s6uhuAs+WtT6h2rZq0r7LLv8A+s6H7tz6So/eDW611YXeMefyTWVKUpVlClKUClKUClKUClKUClKUClKUGDjeJFu2znIUEx6VovGNcvvrZtEwABnSPKe9b3xdkOjKfvKR9RWj+I2LjWBdtGHABjEfOACR5Vy/qbevs6/0sm/y+8TwhuWzZc/0lsqVeIkTKNHyg+h7isXsrxtziLDJcUKUcow8x67Zn6Vn4XjxdtpeIIC/HGSokKwwJjVpMjoJq1s2EthyogFmbOJB5jvnefx71hJ9XVllqavr57Y2De8K4lRueHcx5hCY+orifsj+iYdrzz/9dqPwmv0Lw3DA2dDDDKdQ8mmR+MV+eeK//n8W9m9It3FR9UfC6goW8wTrB7Y7V08suWLl4Mpjn/tvSKwFspB/WkSfIDMT61d8OwgAtfDHYNaVgT5e7IMVT+C3lKgiGkYgyD9K2fh17hflXHhfw9HPxH4XigW0wwPfS2k/MjB7g/jvUjiXxWS69VXjfiaWrbO7BVUEk+QFVyVjQ/ay3quOP1jpnpJUR89qqvD7OqyQd9Mn5r/Ga1DjPHb17iGuqzKbj4QGBuAgI7jGa3rg2AuMBtCqPQBv3R+FdUwuGOq5/wD0nJdx0X7KbhPvh5I31Df6V0Kua/ZQ8O6/+0mf7Jj94rpVdHF/Fxc386UpStGRSlKBSlKBSlKBSlKBSlKBSlKBWq8JyPctH7rETjAPMu/kRWw+Jccli2124dKKJJgnqBsMnJFc7ve0KtfuXVRyrZ08pIVbSHUQDgac5zEbzWHPLZNN+CyW7bMfDkXaQsGRJgmQcxuN6w8dxyqsuYWebEkgbgAZJIECqnh/am2x0kODjcACDEEEkTM479BVJ7T+Ie8W2bQ1W4LHSWEksvbEBZBnYtG+Kwxxu9adGV63az+P/abxEheGsC0DEPeKljJIEIDjbz+Vcm9p/ErvFkNcLs41AE5jUxYjGBJJMedbjcsppbMkZaVYZwCDPzYg5z2qu8W8LIUXLQJtys4+HbPcrmJjEdq6O99sOpOol+EJctAe7JWP52rarPinEYMqZ7g/uNUfBiRirjgXMbVw54vQxy6SLviN/aRPeK0j7SOOb3QsyWLEFj5A/wCsVvDnMmtP43w48RxHvo1W7QPLjmbETO6jc/wNOHG/OWnLnPhY0bgeAIurGZYKvkSYP0E1t/AvJZ+hYgegKhfwH51LvWE92twseQadZAIOypBYgxMzJkYnrULhrelPpAPoCPzNdWd25+Oab/8AZk8X991dY8tQI/KupiuKezPH+4vqegubdw0qfwJ+ldnsXQyhgZBEitOG9ac/6ifu2yUpStnOUpSgUpSgUpSgUpSgUpSgUpSgo/bZwOA4o4/QvuwUExABJwATAmuU8KFYjR70xp0oobEm2Tvs2m2BykwCJ7V1H29cDgrgM82lcb/EDjzxNcv4WxdLSF1jAAdmYwV1++WZxMGD96O2M8vWvH4nKusEkSJDYChWGnUGbBKguDBJmZwMz4ZxbswQupR2K250GRv1hfKIgV6t6irtzSycxKg6gzKV5oIOlmYxjr2FZfEeDZ+HuMrBSjAAsdOs+8aVHTUAoOAARA86he1rdriGOkKwUAgBRLQBzM8nGrm26Tt1qenFAtNoKSxVQzDDAnSWEByBIETECD2rWf8AiGeSCy3P0aKIAVWK2QuBqMhrmxnHnVjbtktcZ1aICIoJACwpBPmAQBnpmKgizPDgQ4YLMAaDyscSwnMGZHfScnrn4S8VUFi+RqUaQdQBg6WUlehmSIivPBCGc4OhGtqIwAdRAIGSdUaSZgjGRUy47rdJeWIAA+IqpMAg5iJY7Qds1S8cvrWcuU6jGzMxCsGWTp6ZMwWBBwslRmDzeVfbeE02tSkN2iBGWiJyYIAI+GYM0t2lFpiAgME6jpB5DpVdLSBnUSBnKb4rI3GI2n4QHClUcheUAmYAEcyGcEGTECQJmMx8VyyuTA/C+8Qr+iuPPNgrcVVPM4mCYVobGesmtfa1pBBxpORsVIOQckTvsetbHxNpTbKgGAWwwBIU7czCFmW26DaSapb3O2qcMZ+uqfT0qua/FfUTjLhUE+QP0x+ZrbfZT7RTa5OIBdCfjESCcgxtnr39ZnU+OsnQD3wfKR/GflVNwitqgLqYbL+sN9P41XG68X5MZeq/TPhfilniE95ZuK69wdj2I3B8jUyuKeEhrS2+J4W4QwEatta5Oh16kZkHuCOprq3s94uOJsrciG+8PPy8q6MOT5dOPk4vj3PFrSlK0ZFKUoFKUoFKUoFKUoFKUNBpX2m8WVt2UiQ1zU3osSIIgzqOD69K0PhC3vDbBZEUQQDIlrZVF54Bg20wCRgE752H7QeJB4oqxwq21AlhuZaNJnOpdoPLvVJw1gSHTVk6gYJWGSGAJGmOm+CG85yyvbfCdJpdlX3ZCe7GhtEA7SWJE74UecbCCarfaO3dNlVQ6zJJAODsoIAPwwsb9ttqsp1gsnKYzkEMdJ0srCVIj7uemRVnY4Vb1pUfSSBIIyRJbnVhuDvv171FHK+Fc6gWllUkhjAGo9MDYic+vlV//wAUAXYEKYmVDQRpUgD0KgztUrxjwEcPHIQsgGBtsD0gCIgxggfKl93cRWCEsjKYzBIHQZ6DOnyGCKkbDav6rlxbbW2ZlaLpcAaeeZ6aokxgyw7ms/C8Rq0ME5ZgpqEFmQOFkydZYjBn4fpTcBe03FLgjExsZDahJgADSwlZJJJEDrJTiVVQCysguEYbQWyVAgkyVQnGAAI5sxC2lhYsM0zKyJDC4srIO0dyDiMSBWHiriolkI0aydf3oU27mttP3jEDT8IhRGSD9scdq0aU1f0Qt+8QELrtq+qGPwv6TEn0qL7g3AoZWJKSjRphhpyvfpMRA89wNbZ4VpUTOkjDAToGoeQBHQE4G1SblkErA5cLiMAQcxtmYk9us1Ls8OqszlgWWVLFeZrhhVGkvIEjGwx6xd+AeGcrMwBDAgQNPIcnBOxJPn8oqLNxOOXxu2teKcKNJB6hSfkIJ+kfQ1C4jwnUi3beLix5cw2OI3hga2nxnw9gpUiWXY40uuceRgwf41UeAtz6DnIMdWUkmdtwZ/xNWHldG9zay9nLWpYED3gZgD0ZT/SIezTzA/1n7VceBcV/w90zhCebynKv9ZB9PIVA8NtlXYJIz723PdW0OPmNJ/xVc8bY1jUAOsT0BzE7RM/Ud6tj94yy+18rcwa+1S+zXG6rfu2Mug37r90+sQD/ABq6rrxu5tx5TV0UpSpQUpSgUpSgUpSgV8Nfax8RdCKznZQWPoBJoOT+PXhc43iCYnUVAkDWgREIEQxOu3OO2+MQnsmA7DlChtypgnUWy4BEAcpBgxHWIoLO5ujUW/SaV1gmWL3BMgE8wONUaYkSKlglCqqwBYMVlRrjUPig8pUQDJJjUSScHGuiJb2uVYMgMCZg8p+6eWGXlOwUABc1LJCWbL7EFlO+RrfGwnfY9zVfZcMQ9ssCCRI6z/ZJLidiIGYBnJuUhrDWyI0iQZB3h164wwpUJvu1uoFIwRtHz89q1DxP2bu23U2jNsPqEfc1QDqUZC/FldtW3Wtg8IaBHQny3kDfaIq9U9wQfPP8iKTuI8rmlhdWrVzKoUBiWYqFDYLDI1ENjvGIIqdet6UVufkdplc/CVwIMcukHoSTEbVsHiPstZuMXQBG5gYHKZ6xggzBkEZAmaq+O8IZVQXUu6OXUUbUD3A6rIUR5ECN6LblQrVoyVYe7Nu4dBPwhXMyATDASN+43IxkSyqlsMQY0suNIGrSZJkKBiNzvOKI7e9JDAIEhgoAnmJBgMQCMgGJkgbZq98N8Iu3YD8qSTzltTDcRtH3hmAMfEKFRPC/CveObakaFYPcEgFJUDTpWYY6FjmMAkwMA7nw1pZAAERHfHaJrFwvBpYtraSSoJbmOZJJJnA7VK4YDfHbzj9+1TIpbtg43gg6RERkbYM9PrEVpfG8C1tg/wCqwIIxkmfo2dtj610QqOxPpVN4paIzp1CMrv1222Of47jPPHfbTi5LOlVwCIwQzsxU/ORP036Va8OpKFYBKkjOdtxVXwFrQ5tzIlVG2zISk53DAD/qk1doch9lYQZ6ScH8ge2O1VxTnWPg00XBGCSQp888pPnv6z3rZrF0MJHp6EYI+tUbcPMj6R0IyPoas/Dr+rfcgT0k7T/Pat8OmOffadSlK0ZlKUoFKUoFKUoFUntnxZtcFfYfEU0L/auH3a7kdWFXdat7e8TFpbREpc1a8ThQGjJABxM/1T5kRfE4+uX8PaXUwAtqQGBBVgIDiN2ExoGG/V9atrvOgAkMCDAGsIciBiPukYMckzvUqz4aknEQ5giInRBWNwWGncM2OmKy8Z4ZIXLRpJ++HXaDB5T8CyNJ26dcm+0V+KJBXmOrmJBAHxYBJzPNuQDHSJrKt/S7RqIZEYSeoHuiD5/0YPzqbc4RIaX5SQSOYLJDHUT3IO8xK7DpW8eihiy7AR6ZYxHzFEJfAOZIzuSJiIzjbP8AtWxcLdhQMx5nVO3TfofpWr8E87iYPf8Amev8mr3hHI2JjzMflnekVq4tKD037g/PPfJz6VlLAdQDHofL5ZH0qMl5o3PeP5+VfAwPn5ZH51bSr2QSZ+h8j5/MfjUqwpAkg56wSPwrBYtmc/T/AG/jUl/WPmes/jRLAZJH0HT+fSpltBt5bD5d6jIsD+Ij8TWWcZn+f9vzoh7gdzULjzA2J9Bq+oAqYB/vEHf6eVfHOMn+fOosTK1vgbLC7eL4llKg9gF0H8x6ire3aWNMAA9N+8jOY/1+kbxAsHRhHUEGDJHMB+BPy6VLsHUo6xHSIwfT+Yqsi1u3u0pgrnlMzOQJMZO53HnFS+Bfnj1IHqBPz2rBrVTJYaiAIETiSPnk1V8b41BDoRAzJBMwNQXlGMTtPXerTpX1uApWPh7wdVZTIYAj0IrJWrMpSlApSlApSlANc99u+PLXjayAi77gEgMrYIMk4Bz8B746FWme2/gzswvJJUqEuATsGkMYzESDHlOJquXi2Hqg4W5nUDl1koVYZ93qOCsgbwBBPnOZ1vGiACgJ/VgDPN8WBPKZjM8uwql4G4wVF0soIBBHWBuOaJDKMAH4iMzVhYvDQGVupI5W0noRq0iDyiQTjyGBk10kqihmSdIEGG5gMnCb6QSCNIxiR0NVl5y4BaJMqcRkIpHc7Eb779YE33gcEEMYDHUBMAwM225wMriDBnYVN9ovDRZ4RLpw3vdTHIjWNIGNgOQegFNG2s+Hx97B/CY3HyzWzcEs7sR2ImD9euK1mzftqxacb7dPvAgjcTHlNXFjxe2o1ahBkbdcQMZ7dDSFjYbVo9wRG0x36j0rPECAc+Z9e5x0/kVT2/aG1gQMglZJBkA4jTJ2baTM4xNervtAFEhVKd9QTTBO8nyXHefKrbU1V2rbdeuIP0P1+lejt/rkflPSflWuWvHGaSqpAIjTzSO2xnOJWZg4BlRlXxW6WCgLzLqUkgatjErJUTtIM5xiKbPjV+nbPynPT6bV6QAz/t+fka1q/wCK3UeHJCn4T7svsCYJVhk58hy/PFxF+6xEaYboG5pmYBGQSrNg7dMxDafi2drir8RUDsSM429c14fjbYjmA2I/D67j8K1m1ecgajzavumZBUkBgSJOT5AyTAyMRuwNmAkgNpJQSQqkqQNJ7x1BPWajafitfFbjXrbrw+bgHvFx8QUgMBvurEepFa54P4reZeZ1VhiHAHSN8Bj5HYbnqb72VMcSu+bbAE4xhoiOkHHT1rX/ABLilXjeJhQSt3lAdVYGBqgHBkMDBmc7TmPymfZacOWuoVdmDDBQgALIAWIExEZB7R3r5c4YAlVWIYkIASViVkAGCsKDBMbZJwMfBYIbl0wSQAqFTIksHiRyxIz5dKyWbg0aSoBlWCXLhKweZWDBRI81iDvODQbN7IcWCjWpEqZAiOU9InoevmO9bFWj+FcSbfEISUgnQWWM68AcuAJCkHOO8zW7itcb0yynb7SlKsqUpSgUpSgUpSg1vxT2Ttu2u2QjdtKsImSBIlR5Ax5bzDt+ylxZAdIIgxKztuIOcAyCM/WtwpVfjFvlVJ4d7O2kcXWCvciNWhRjpnfHrGTip3jHh68RYuWXjS6lciYPQx5GDU2vjVOkbr8/cShtuyENqRipEnGiQCD58+dyMdKkeF8bpJVtQ1NqVVYBoiIAkrJIYgYInbAFZfaPh3Xi+ItmVZbz3B0Olm94pUgDscTuKx8FbYKsgzEHfTmIYADTBIIPQc2ADnFunWeIZADqhejhRpMEQWUjDDb4gYTB6VaXnXcLBInTBDiSoUta1hn0jRJkHBUdaieFshIJlZltJM6tUbNMpJDckkGcRkV7XSBkwjAqLijPxEEyg5QZnUJUZ7iAkcKiQG3WIDy5BB0qFdCJB+GRpAWMljWe9IXl1vaM4DlwcneJIEnSF3IjPSvKXMdAWIUtEc4kAahBaTCBidIiJmvlu2EJglC3xjl7EA4+FZ8gMY6SQkq5ZS4M7NiZQwSBiAVzscdthWUhQGLLp1/HqaRueYmTB857TmawcPaYMrHUjNIJ2Q9l0QVAb1kkEya82tCsyIBaBwUygyYRhJAALb6TkjM1Iznh+SFJDadJKnGCIk4nT067zWJnBbWDExqdAijUOpk5wYnPxehHtOMP3nGsbOQowDpyQD31dCN5ia9paHM4hep0MW3IaQGgbSMZn0moHvwNlXibRJHxGI254EDMcxhok984jz9pHg5V7fE2wOclbuBk6eQiQSDCkSNoFReHuBWtONJ0spEfCV1biBiITYQeU+QqParx9uOe1abVbtPAgEXE1gsVMadWdsgSAYPeZetI13ta8LaUIWhgI+JNR8vg26dJwek19Z0Bj3ZIyZCvCg5ZSGn9UDYZgdINDwC6LxFy1ZLQchfcsNJ0jSZgjBMdgZMjSb9b1u4dDq3NAKskFQcrJLZEodsbRUJS7rrEBgdJjm0ghpAUwBy5xtMxEZrfeBva7aPEalBI7EjIrRVZFhZbSYKktqBESdJcHI5uUH5AVtXsvcnh0kgxqEiMwx7Y2q+Cma3pSlaMylKUClKUClKUClKUClKUGkfaZati0tyAHnSGjtkA+Ux9a0BrbDAMNIwScnIUHv8ACCFIgkPv06D9pIcpaETb1MXAEkkAQB1217VoB92Mq7QIAhtLA8shlaFA+EwucDvFZZetsPE6wsgQGY7tupKYDAxIJB06jMcxiNqsELoSQoKmCYlhORIDRMGdiPuYgEmsscQxJiVPxagTpgjIKkTAcYAAMTpxmrO27MFZdIYGJhWJTvy5CsoypmJHpVVmb3eDpLKIg6AD30gqcmVjHcEZ6/eEYQdOzCNEsis3ZMRODvkSIBr40g6SNJKzElQIYYOSBzbQDkmY6+1TXzAjVBB5joOBOomZg/rAFtIoh9toYwoZf1W5z2gMvQkGDmQIiTn0FGoGWyAQTLAHSPiZjB1DSNMZJ8prGlwtuF0gwcBlBIIj4pjVB1Dp55rMSBCMSyDBWTKyf1wTKxGN9MmTBoPjtqVg425T2XlOcmADmCNUA57DAbgLrdRQybEoRABUEMCTyxJ3wOpwAMrXnGSWkCG08rbjoxgCOzCNQM4NOCKgnIYtIYhSNUGRKjOzbeWSZoMfvckZBJkyp0wVIB1baQBEjdYEnpqXFWmF25w5C+7YQQfiSBOpiMAAhyJ1bRsSK2nibYVgvOq9zzggkHQTPJgbemehoON4prd125YcieXBGkMST1HxnfEjvRKdY48BQb2loa5ocuEYOFuqVJOQ+kr/AImJH60/xEEIS4DKnOoIIIACsykRsRpPLGkgGO+oJeBue7RgSLvJCsfhCqF0ROQWUtIxqjrO7cH4Tx1xm91aKIYKNdhAMEAFfi6knEGaHjzc0p8JB1NKORqGkjXPKwAMAqfIdcg7t7IWyOFtn9bU4/sszMvygiq3wv2LRdJvt7wg6tIkJJid5JyBjA8sCNrUVpjjplllL0+0pSrqFKUoFKUoFKUoFKUoFKUoIvifB27tp0uLqUjIkg9xBGQZ2IyDXGbKKRJYgH4VEsdJbllYknG48zXXPaDxdeGtF2Go7KsxJicnooGSewrlEkuw0aCTqZWUQRM7gjK6lmenWJnPNpgkcBwbNgiBJE/dmQFI3IxIBOYx1rPwdgYMm2+xhihJBABLgw4hAA4mQNxAKxrPFvqVTg+ZZRdVi05UESQCIHwnqdVSvco6rI3EhuZXRgCVB5ptwNxO5AzVGiTwjkGCQSdWohiPSSdR0jALCMkQIMV74o6f6RWcNIQlgYY7cygKIjT8IG43zUPhbwVWNz4Xl9eqRg91IUkTEid+nSVbsuobnVkPKZGwx1BgjbCkDJ2oPVu47HbTKiFPMrEwIBEA4Ug75G8bZRxErqXUNOSs7gkMRGPTcLEHpFefegAIwYZI1cg0sJ041lgDK+Q0jvXxrTtqYvOYbUutWG33RBP1+6ZIMMQz3zOjcAwPckKQY2IYZ5Tk6dgwxWO6wB0OsqYGofEDDKpBMLBOADie29fck4hhMEhiJ6gwcDbpt12ziXQAEdiAJUjIdJORMEZWBo7CdRig98Mec2w5BA+6QCRlW5AOVogRJkwQFmpngvs3w/FO9y/LspA0q0IyESrEKAc5G8QIzFQeIVoGsiVOxMATIVk+III2U4kATmrj2WYJxJWNOtBA7gZWPIc4HlHlMz0vnTafD/C7FgabNpEH9UAE+p3O5qXFfaVswKUpQKUpQKUpQKUpQKUpQKUpQKUr4TQav9olkHhQ331uIU2wcg79NJauYcP4jBQssoU06TlpB0k47AhYMsNMwavfbLxq7dusGUm3bdlFsEgFfgZmx8XMNuhHciqAG20wOZiCwYlSZEAxAJ1AaSxPfBIg5ZXdb4zUTk49iAsMWwygkgkCQ0s8HXhcAghlyVkA5uAvMOZdWgyHVYtlObchgQvUFcEb5NRyw5UbmUQUbUEg5wSACH0gAzJ1OD5j1xjEXSfdl+QktLC4eRgZCLzkwJ3GQf1RVUrF/FEBKk+7xKsywAxMsCWiQGY8wxE4xNZbXFQND6QFgAiTA55yTB2YbyM7RVXZcFUAGtT8LwEYYAndoUyT/iyZzm4e/KuGcSD96RAIBhxeIIlWCmQRsROxGk9r6wVLnSOp0jQDgSdtJPnAwIxnxZlDAdVnTvmMELpbZCDAiSczuRHlLxDMW+FiYdZVkYwpgQQxJKmIgfdnFebZ1lgmsAgIDcGSq6pVifuMxAOJPc4ohJXiwAAwgPlCYUrAkjSSYO5EwO9eWcEjUocqWVSxBd0gNkQPukncGQsfEa93uJYXFOrUm7IoiMTIYtDaTpIBAGT+tUc3SAuti0jQLqtnLD3bMdgcnbuNhEBMXjUIm3AHKSoGjTnBgjcCQMAYgwYFOF8RHvEdQ2hbilXkEZMwYnoT1/Kaj8RxALkuWBB+8m66BqHRdRYE9N57THF0j3hLXF1OCLfvCSRLFVQmBoKkKIMalC56kup2r7aoOc/QVLqk8A4g3uGs3BPNbtTnsYfr5ZqwVGzuJD5nu3L+FbudLpUVNQGNRM9c48s/v7mvjXbn6vf90dfWgl0rzNKD1SlKBSlKBSlKBSlKBXw0pQcO43/zHiv7w/tBV036Nv7kf5xSlYV0MXiX6If9P7Y1iHxWf7K/51r5SiWPw/8AS3P7xP2j1O8I/SL/APHH53KUoiq29sf7Vv8AbXK9jp/PQV9pVVp42Xw7bif7y5/matc8B/8AGfI/5uJpSr/RnPqlJ+ib+x/2XKiv+gs/3Y/aWaUqKtj/AN/TpHsX/wCFH95e/bXKvaUrbHyML6UpSpQUpSg//9k="/>
          <p:cNvSpPr>
            <a:spLocks noChangeAspect="1" noChangeArrowheads="1"/>
          </p:cNvSpPr>
          <p:nvPr/>
        </p:nvSpPr>
        <p:spPr bwMode="auto">
          <a:xfrm>
            <a:off x="155575" y="-1096963"/>
            <a:ext cx="2000250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16" name="1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352" y="289882"/>
            <a:ext cx="3777370" cy="2829381"/>
          </a:xfrm>
          <a:prstGeom prst="rect">
            <a:avLst/>
          </a:prstGeom>
        </p:spPr>
      </p:pic>
      <p:sp>
        <p:nvSpPr>
          <p:cNvPr id="17" name="Right Arrow 12"/>
          <p:cNvSpPr/>
          <p:nvPr/>
        </p:nvSpPr>
        <p:spPr>
          <a:xfrm rot="5400000">
            <a:off x="7765653" y="3318676"/>
            <a:ext cx="495300" cy="542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1924" y="264286"/>
            <a:ext cx="2584714" cy="38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9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 - &amp;quot;1. The first chile peppers grew in ___&amp;quot;&quot;/&gt;&lt;property id=&quot;20307&quot; value=&quot;260&quot;/&gt;&lt;/object&gt;&lt;object type=&quot;3&quot; unique_id=&quot;10007&quot;&gt;&lt;property id=&quot;20148&quot; value=&quot;5&quot;/&gt;&lt;property id=&quot;20300&quot; value=&quot;Slide 4 - &amp;quot;2. &amp;amp;#x09;Chile peppers are hot because…  &amp;quot;&quot;/&gt;&lt;property id=&quot;20307&quot; value=&quot;261&quot;/&gt;&lt;/object&gt;&lt;object type=&quot;3&quot; unique_id=&quot;10008&quot;&gt;&lt;property id=&quot;20148&quot; value=&quot;5&quot;/&gt;&lt;property id=&quot;20300&quot; value=&quot;Slide 5 - &amp;quot;3. _____ people eat the most chile peppers of any people in the world.&amp;quot;&quot;/&gt;&lt;property id=&quot;20307&quot; value=&quot;258&quot;/&gt;&lt;/object&gt;&lt;object type=&quot;3&quot; unique_id=&quot;10009&quot;&gt;&lt;property id=&quot;20148&quot; value=&quot;5&quot;/&gt;&lt;property id=&quot;20300&quot; value=&quot;Slide 6 - &amp;quot;4. &amp;amp;#x09;In the text SPREAD means…&amp;quot;&quot;/&gt;&lt;property id=&quot;20307&quot; value=&quot;259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1246</TotalTime>
  <Words>25</Words>
  <Application>Microsoft Office PowerPoint</Application>
  <PresentationFormat>Personalizado</PresentationFormat>
  <Paragraphs>5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Gonzalo Iwasaki Jiménez-Veiga</dc:creator>
  <cp:lastModifiedBy>Teachers La Molina</cp:lastModifiedBy>
  <cp:revision>64</cp:revision>
  <dcterms:created xsi:type="dcterms:W3CDTF">2013-03-21T16:29:36Z</dcterms:created>
  <dcterms:modified xsi:type="dcterms:W3CDTF">2014-06-04T20:29:10Z</dcterms:modified>
</cp:coreProperties>
</file>